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64" r:id="rId2"/>
    <p:sldId id="333" r:id="rId3"/>
    <p:sldId id="331" r:id="rId4"/>
    <p:sldId id="334" r:id="rId5"/>
    <p:sldId id="345" r:id="rId6"/>
    <p:sldId id="341" r:id="rId7"/>
    <p:sldId id="343" r:id="rId8"/>
    <p:sldId id="337" r:id="rId9"/>
    <p:sldId id="342" r:id="rId10"/>
    <p:sldId id="338" r:id="rId11"/>
    <p:sldId id="340" r:id="rId12"/>
    <p:sldId id="339" r:id="rId13"/>
    <p:sldId id="344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EB"/>
    <a:srgbClr val="A4BCD0"/>
    <a:srgbClr val="82A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CFF4D-04FD-44C8-987A-0CAC86A613FF}" v="84" dt="2026-04-12T15:16:3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5573" autoAdjust="0"/>
  </p:normalViewPr>
  <p:slideViewPr>
    <p:cSldViewPr>
      <p:cViewPr varScale="1">
        <p:scale>
          <a:sx n="116" d="100"/>
          <a:sy n="116" d="100"/>
        </p:scale>
        <p:origin x="10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jla Džozlić-Čusto" userId="73203479-94b0-4b69-85b0-f66a80e1cd91" providerId="ADAL" clId="{710317BA-10D8-4DD1-928F-AB13AF4962A7}"/>
    <pc:docChg chg="undo custSel addSld delSld modSld delSection modSection">
      <pc:chgData name="Lejla Džozlić-Čusto" userId="73203479-94b0-4b69-85b0-f66a80e1cd91" providerId="ADAL" clId="{710317BA-10D8-4DD1-928F-AB13AF4962A7}" dt="2026-04-12T15:30:03.740" v="1830" actId="14100"/>
      <pc:docMkLst>
        <pc:docMk/>
      </pc:docMkLst>
      <pc:sldChg chg="modSp mod">
        <pc:chgData name="Lejla Džozlić-Čusto" userId="73203479-94b0-4b69-85b0-f66a80e1cd91" providerId="ADAL" clId="{710317BA-10D8-4DD1-928F-AB13AF4962A7}" dt="2026-04-12T15:14:55.118" v="1816" actId="114"/>
        <pc:sldMkLst>
          <pc:docMk/>
          <pc:sldMk cId="245165796" sldId="264"/>
        </pc:sldMkLst>
        <pc:spChg chg="mod">
          <ac:chgData name="Lejla Džozlić-Čusto" userId="73203479-94b0-4b69-85b0-f66a80e1cd91" providerId="ADAL" clId="{710317BA-10D8-4DD1-928F-AB13AF4962A7}" dt="2026-04-12T15:14:55.118" v="1816" actId="114"/>
          <ac:spMkLst>
            <pc:docMk/>
            <pc:sldMk cId="245165796" sldId="264"/>
            <ac:spMk id="3" creationId="{00000000-0000-0000-0000-000000000000}"/>
          </ac:spMkLst>
        </pc:spChg>
      </pc:sldChg>
      <pc:sldChg chg="addSp delSp modSp add mod modNotesTx">
        <pc:chgData name="Lejla Džozlić-Čusto" userId="73203479-94b0-4b69-85b0-f66a80e1cd91" providerId="ADAL" clId="{710317BA-10D8-4DD1-928F-AB13AF4962A7}" dt="2026-04-10T21:17:03.184" v="1415" actId="14100"/>
        <pc:sldMkLst>
          <pc:docMk/>
          <pc:sldMk cId="597489837" sldId="324"/>
        </pc:sldMkLst>
        <pc:picChg chg="add mod">
          <ac:chgData name="Lejla Džozlić-Čusto" userId="73203479-94b0-4b69-85b0-f66a80e1cd91" providerId="ADAL" clId="{710317BA-10D8-4DD1-928F-AB13AF4962A7}" dt="2026-04-10T21:17:03.184" v="1415" actId="14100"/>
          <ac:picMkLst>
            <pc:docMk/>
            <pc:sldMk cId="597489837" sldId="324"/>
            <ac:picMk id="3074" creationId="{BD1E72B4-6D30-24BD-AAB8-5E1C67FF13E7}"/>
          </ac:picMkLst>
        </pc:picChg>
      </pc:sldChg>
      <pc:sldChg chg="modSp mod">
        <pc:chgData name="Lejla Džozlić-Čusto" userId="73203479-94b0-4b69-85b0-f66a80e1cd91" providerId="ADAL" clId="{710317BA-10D8-4DD1-928F-AB13AF4962A7}" dt="2026-04-10T21:09:48.861" v="1315" actId="14100"/>
        <pc:sldMkLst>
          <pc:docMk/>
          <pc:sldMk cId="1097275066" sldId="331"/>
        </pc:sldMkLst>
        <pc:spChg chg="mod">
          <ac:chgData name="Lejla Džozlić-Čusto" userId="73203479-94b0-4b69-85b0-f66a80e1cd91" providerId="ADAL" clId="{710317BA-10D8-4DD1-928F-AB13AF4962A7}" dt="2026-04-10T21:09:40.061" v="1314" actId="2711"/>
          <ac:spMkLst>
            <pc:docMk/>
            <pc:sldMk cId="1097275066" sldId="331"/>
            <ac:spMk id="4" creationId="{DD248A03-23F4-EA53-8E39-ED23959394D3}"/>
          </ac:spMkLst>
        </pc:spChg>
        <pc:spChg chg="mod">
          <ac:chgData name="Lejla Džozlić-Čusto" userId="73203479-94b0-4b69-85b0-f66a80e1cd91" providerId="ADAL" clId="{710317BA-10D8-4DD1-928F-AB13AF4962A7}" dt="2026-04-10T20:16:36.120" v="55" actId="2711"/>
          <ac:spMkLst>
            <pc:docMk/>
            <pc:sldMk cId="1097275066" sldId="331"/>
            <ac:spMk id="9" creationId="{DE6AB878-3ED3-1F2B-E3BD-7748E3F29121}"/>
          </ac:spMkLst>
        </pc:spChg>
        <pc:graphicFrameChg chg="mod">
          <ac:chgData name="Lejla Džozlić-Čusto" userId="73203479-94b0-4b69-85b0-f66a80e1cd91" providerId="ADAL" clId="{710317BA-10D8-4DD1-928F-AB13AF4962A7}" dt="2026-04-10T21:09:20.236" v="1311" actId="14100"/>
          <ac:graphicFrameMkLst>
            <pc:docMk/>
            <pc:sldMk cId="1097275066" sldId="331"/>
            <ac:graphicFrameMk id="14" creationId="{ACC975F0-5F9C-AE9C-CF8A-8D9186D0DE7C}"/>
          </ac:graphicFrameMkLst>
        </pc:graphicFrameChg>
        <pc:picChg chg="mod">
          <ac:chgData name="Lejla Džozlić-Čusto" userId="73203479-94b0-4b69-85b0-f66a80e1cd91" providerId="ADAL" clId="{710317BA-10D8-4DD1-928F-AB13AF4962A7}" dt="2026-04-10T21:09:48.861" v="1315" actId="14100"/>
          <ac:picMkLst>
            <pc:docMk/>
            <pc:sldMk cId="1097275066" sldId="331"/>
            <ac:picMk id="1026" creationId="{F4BE0A31-1E45-1F7E-D7A7-E8885AF42A1D}"/>
          </ac:picMkLst>
        </pc:picChg>
      </pc:sldChg>
      <pc:sldChg chg="modSp mod">
        <pc:chgData name="Lejla Džozlić-Čusto" userId="73203479-94b0-4b69-85b0-f66a80e1cd91" providerId="ADAL" clId="{710317BA-10D8-4DD1-928F-AB13AF4962A7}" dt="2026-04-10T21:09:02.592" v="1309" actId="113"/>
        <pc:sldMkLst>
          <pc:docMk/>
          <pc:sldMk cId="30564748" sldId="333"/>
        </pc:sldMkLst>
        <pc:spChg chg="mod">
          <ac:chgData name="Lejla Džozlić-Čusto" userId="73203479-94b0-4b69-85b0-f66a80e1cd91" providerId="ADAL" clId="{710317BA-10D8-4DD1-928F-AB13AF4962A7}" dt="2026-04-10T21:09:02.592" v="1309" actId="113"/>
          <ac:spMkLst>
            <pc:docMk/>
            <pc:sldMk cId="30564748" sldId="333"/>
            <ac:spMk id="3" creationId="{00202B8B-3A65-E789-2E5F-B97A216A0497}"/>
          </ac:spMkLst>
        </pc:spChg>
      </pc:sldChg>
      <pc:sldChg chg="modSp mod">
        <pc:chgData name="Lejla Džozlić-Čusto" userId="73203479-94b0-4b69-85b0-f66a80e1cd91" providerId="ADAL" clId="{710317BA-10D8-4DD1-928F-AB13AF4962A7}" dt="2026-04-11T20:53:23.369" v="1770" actId="20577"/>
        <pc:sldMkLst>
          <pc:docMk/>
          <pc:sldMk cId="3528929855" sldId="334"/>
        </pc:sldMkLst>
        <pc:spChg chg="mod">
          <ac:chgData name="Lejla Džozlić-Čusto" userId="73203479-94b0-4b69-85b0-f66a80e1cd91" providerId="ADAL" clId="{710317BA-10D8-4DD1-928F-AB13AF4962A7}" dt="2026-04-10T20:17:19.693" v="58" actId="14100"/>
          <ac:spMkLst>
            <pc:docMk/>
            <pc:sldMk cId="3528929855" sldId="334"/>
            <ac:spMk id="7" creationId="{FCE24660-3CD4-BDC1-A7E7-3308EC0C471B}"/>
          </ac:spMkLst>
        </pc:spChg>
        <pc:spChg chg="mod">
          <ac:chgData name="Lejla Džozlić-Čusto" userId="73203479-94b0-4b69-85b0-f66a80e1cd91" providerId="ADAL" clId="{710317BA-10D8-4DD1-928F-AB13AF4962A7}" dt="2026-04-11T20:53:23.369" v="1770" actId="20577"/>
          <ac:spMkLst>
            <pc:docMk/>
            <pc:sldMk cId="3528929855" sldId="334"/>
            <ac:spMk id="10" creationId="{A8EC06CC-790A-5738-95E1-8F84AC76ECB7}"/>
          </ac:spMkLst>
        </pc:spChg>
        <pc:picChg chg="mod">
          <ac:chgData name="Lejla Džozlić-Čusto" userId="73203479-94b0-4b69-85b0-f66a80e1cd91" providerId="ADAL" clId="{710317BA-10D8-4DD1-928F-AB13AF4962A7}" dt="2026-04-10T20:17:34.621" v="61" actId="14100"/>
          <ac:picMkLst>
            <pc:docMk/>
            <pc:sldMk cId="3528929855" sldId="334"/>
            <ac:picMk id="8" creationId="{CE2782C0-5C5B-0538-7590-FB3B867597F1}"/>
          </ac:picMkLst>
        </pc:picChg>
      </pc:sldChg>
      <pc:sldChg chg="addSp delSp modSp del mod">
        <pc:chgData name="Lejla Džozlić-Čusto" userId="73203479-94b0-4b69-85b0-f66a80e1cd91" providerId="ADAL" clId="{710317BA-10D8-4DD1-928F-AB13AF4962A7}" dt="2026-04-11T16:04:40.639" v="1760" actId="2696"/>
        <pc:sldMkLst>
          <pc:docMk/>
          <pc:sldMk cId="2370866488" sldId="335"/>
        </pc:sldMkLst>
        <pc:spChg chg="mod">
          <ac:chgData name="Lejla Džozlić-Čusto" userId="73203479-94b0-4b69-85b0-f66a80e1cd91" providerId="ADAL" clId="{710317BA-10D8-4DD1-928F-AB13AF4962A7}" dt="2026-04-11T15:59:03.246" v="1676" actId="27636"/>
          <ac:spMkLst>
            <pc:docMk/>
            <pc:sldMk cId="2370866488" sldId="335"/>
            <ac:spMk id="2" creationId="{C50FD3C1-8BD4-859D-FD5E-E1DFA8A7AA46}"/>
          </ac:spMkLst>
        </pc:spChg>
        <pc:spChg chg="add mod">
          <ac:chgData name="Lejla Džozlić-Čusto" userId="73203479-94b0-4b69-85b0-f66a80e1cd91" providerId="ADAL" clId="{710317BA-10D8-4DD1-928F-AB13AF4962A7}" dt="2026-04-11T15:56:54.194" v="1595"/>
          <ac:spMkLst>
            <pc:docMk/>
            <pc:sldMk cId="2370866488" sldId="335"/>
            <ac:spMk id="3" creationId="{AC342F51-2E8E-3E94-859E-61A2E27BCA43}"/>
          </ac:spMkLst>
        </pc:spChg>
        <pc:picChg chg="add del mod">
          <ac:chgData name="Lejla Džozlić-Čusto" userId="73203479-94b0-4b69-85b0-f66a80e1cd91" providerId="ADAL" clId="{710317BA-10D8-4DD1-928F-AB13AF4962A7}" dt="2026-04-11T15:58:32.502" v="1669" actId="21"/>
          <ac:picMkLst>
            <pc:docMk/>
            <pc:sldMk cId="2370866488" sldId="335"/>
            <ac:picMk id="1026" creationId="{B2F6D90B-5C79-2B5C-41E7-22DF15CC8F10}"/>
          </ac:picMkLst>
        </pc:picChg>
      </pc:sldChg>
      <pc:sldChg chg="addSp modSp mod setBg">
        <pc:chgData name="Lejla Džozlić-Čusto" userId="73203479-94b0-4b69-85b0-f66a80e1cd91" providerId="ADAL" clId="{710317BA-10D8-4DD1-928F-AB13AF4962A7}" dt="2026-04-11T15:51:48.991" v="1545" actId="123"/>
        <pc:sldMkLst>
          <pc:docMk/>
          <pc:sldMk cId="446866818" sldId="337"/>
        </pc:sldMkLst>
        <pc:spChg chg="mod or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4" creationId="{334D4D7F-ACCB-C6FD-29B1-B3AD5BDEDA22}"/>
          </ac:spMkLst>
        </pc:spChg>
        <pc:spChg chg="mod or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6" creationId="{A46A723D-CCB2-88AB-9F4E-2034F15B5C5F}"/>
          </ac:spMkLst>
        </pc:spChg>
        <pc:spChg chg="mod ord">
          <ac:chgData name="Lejla Džozlić-Čusto" userId="73203479-94b0-4b69-85b0-f66a80e1cd91" providerId="ADAL" clId="{710317BA-10D8-4DD1-928F-AB13AF4962A7}" dt="2026-04-11T15:51:48.991" v="1545" actId="123"/>
          <ac:spMkLst>
            <pc:docMk/>
            <pc:sldMk cId="446866818" sldId="337"/>
            <ac:spMk id="7" creationId="{F4A30E14-FD4D-AEB8-BEF3-BED9E2049F21}"/>
          </ac:spMkLst>
        </pc:spChg>
        <pc:spChg chg="mod or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8" creationId="{37ACA6EA-79FD-ECF3-F76A-E3AC6F547E72}"/>
          </ac:spMkLst>
        </pc:spChg>
        <pc:spChg chg="ad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1031" creationId="{D7A453D2-15D8-4403-815F-291FA16340D9}"/>
          </ac:spMkLst>
        </pc:spChg>
        <pc:spChg chg="ad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1033" creationId="{8161EA6B-09CA-445B-AB0D-8DF76FA92DEF}"/>
          </ac:spMkLst>
        </pc:spChg>
        <pc:spChg chg="ad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1043" creationId="{B8114C98-A349-4111-A123-E8EAB86ABE30}"/>
          </ac:spMkLst>
        </pc:spChg>
        <pc:spChg chg="add">
          <ac:chgData name="Lejla Džozlić-Čusto" userId="73203479-94b0-4b69-85b0-f66a80e1cd91" providerId="ADAL" clId="{710317BA-10D8-4DD1-928F-AB13AF4962A7}" dt="2026-04-11T15:50:57.368" v="1536" actId="26606"/>
          <ac:spMkLst>
            <pc:docMk/>
            <pc:sldMk cId="446866818" sldId="337"/>
            <ac:spMk id="1057" creationId="{E2D3D3F2-ABBB-4453-B1C5-1BEBF7E4DD56}"/>
          </ac:spMkLst>
        </pc:spChg>
        <pc:grpChg chg="add">
          <ac:chgData name="Lejla Džozlić-Čusto" userId="73203479-94b0-4b69-85b0-f66a80e1cd91" providerId="ADAL" clId="{710317BA-10D8-4DD1-928F-AB13AF4962A7}" dt="2026-04-11T15:50:57.368" v="1536" actId="26606"/>
          <ac:grpSpMkLst>
            <pc:docMk/>
            <pc:sldMk cId="446866818" sldId="337"/>
            <ac:grpSpMk id="1051" creationId="{AF19A774-30A5-488B-9BAF-629C6440294E}"/>
          </ac:grpSpMkLst>
        </pc:grpChg>
        <pc:picChg chg="add mod">
          <ac:chgData name="Lejla Džozlić-Čusto" userId="73203479-94b0-4b69-85b0-f66a80e1cd91" providerId="ADAL" clId="{710317BA-10D8-4DD1-928F-AB13AF4962A7}" dt="2026-04-11T15:51:21.168" v="1537" actId="14100"/>
          <ac:picMkLst>
            <pc:docMk/>
            <pc:sldMk cId="446866818" sldId="337"/>
            <ac:picMk id="1026" creationId="{D635DADA-A1F4-CF05-001A-C96481CAA1BB}"/>
          </ac:picMkLst>
        </pc:picChg>
      </pc:sldChg>
      <pc:sldChg chg="addSp modSp mod setBg">
        <pc:chgData name="Lejla Džozlić-Čusto" userId="73203479-94b0-4b69-85b0-f66a80e1cd91" providerId="ADAL" clId="{710317BA-10D8-4DD1-928F-AB13AF4962A7}" dt="2026-04-11T15:53:12.686" v="1566" actId="123"/>
        <pc:sldMkLst>
          <pc:docMk/>
          <pc:sldMk cId="29336342" sldId="338"/>
        </pc:sldMkLst>
        <pc:spChg chg="mod ord">
          <ac:chgData name="Lejla Džozlić-Čusto" userId="73203479-94b0-4b69-85b0-f66a80e1cd91" providerId="ADAL" clId="{710317BA-10D8-4DD1-928F-AB13AF4962A7}" dt="2026-04-11T15:53:12.686" v="1566" actId="123"/>
          <ac:spMkLst>
            <pc:docMk/>
            <pc:sldMk cId="29336342" sldId="338"/>
            <ac:spMk id="3" creationId="{BFB66264-B4B5-CF48-9499-1356BEE33EE9}"/>
          </ac:spMkLst>
        </pc:spChg>
        <pc:spChg chg="mod or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4" creationId="{34624A8C-0413-BFCF-02A5-0B33FD8B8C33}"/>
          </ac:spMkLst>
        </pc:spChg>
        <pc:spChg chg="mod or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6" creationId="{E1EBC5A9-988D-5AD6-438B-4F05C3655C8C}"/>
          </ac:spMkLst>
        </pc:spChg>
        <pc:spChg chg="mod">
          <ac:chgData name="Lejla Džozlić-Čusto" userId="73203479-94b0-4b69-85b0-f66a80e1cd91" providerId="ADAL" clId="{710317BA-10D8-4DD1-928F-AB13AF4962A7}" dt="2026-04-11T15:52:35.739" v="1555" actId="27636"/>
          <ac:spMkLst>
            <pc:docMk/>
            <pc:sldMk cId="29336342" sldId="338"/>
            <ac:spMk id="7" creationId="{C9D7F8FC-F2A9-699B-3A44-EFE709139F1C}"/>
          </ac:spMkLst>
        </pc:spChg>
        <pc:spChg chg="ad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2055" creationId="{D7A453D2-15D8-4403-815F-291FA16340D9}"/>
          </ac:spMkLst>
        </pc:spChg>
        <pc:spChg chg="ad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2057" creationId="{8161EA6B-09CA-445B-AB0D-8DF76FA92DEF}"/>
          </ac:spMkLst>
        </pc:spChg>
        <pc:spChg chg="ad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2067" creationId="{B8114C98-A349-4111-A123-E8EAB86ABE30}"/>
          </ac:spMkLst>
        </pc:spChg>
        <pc:spChg chg="ad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2075" creationId="{E2D3D3F2-ABBB-4453-B1C5-1BEBF7E4DD56}"/>
          </ac:spMkLst>
        </pc:spChg>
        <pc:spChg chg="add">
          <ac:chgData name="Lejla Džozlić-Čusto" userId="73203479-94b0-4b69-85b0-f66a80e1cd91" providerId="ADAL" clId="{710317BA-10D8-4DD1-928F-AB13AF4962A7}" dt="2026-04-11T15:52:16.856" v="1548" actId="26606"/>
          <ac:spMkLst>
            <pc:docMk/>
            <pc:sldMk cId="29336342" sldId="338"/>
            <ac:spMk id="2089" creationId="{773AEA78-C03B-40B7-9D11-DC022119D577}"/>
          </ac:spMkLst>
        </pc:spChg>
        <pc:picChg chg="add mod">
          <ac:chgData name="Lejla Džozlić-Čusto" userId="73203479-94b0-4b69-85b0-f66a80e1cd91" providerId="ADAL" clId="{710317BA-10D8-4DD1-928F-AB13AF4962A7}" dt="2026-04-11T15:52:43.410" v="1557" actId="14100"/>
          <ac:picMkLst>
            <pc:docMk/>
            <pc:sldMk cId="29336342" sldId="338"/>
            <ac:picMk id="2050" creationId="{30E0D778-134E-1AE9-8195-47388A94B4CE}"/>
          </ac:picMkLst>
        </pc:picChg>
      </pc:sldChg>
      <pc:sldChg chg="add">
        <pc:chgData name="Lejla Džozlić-Čusto" userId="73203479-94b0-4b69-85b0-f66a80e1cd91" providerId="ADAL" clId="{710317BA-10D8-4DD1-928F-AB13AF4962A7}" dt="2026-04-12T14:59:47.441" v="1801"/>
        <pc:sldMkLst>
          <pc:docMk/>
          <pc:sldMk cId="378793137" sldId="339"/>
        </pc:sldMkLst>
      </pc:sldChg>
      <pc:sldChg chg="del">
        <pc:chgData name="Lejla Džozlić-Čusto" userId="73203479-94b0-4b69-85b0-f66a80e1cd91" providerId="ADAL" clId="{710317BA-10D8-4DD1-928F-AB13AF4962A7}" dt="2026-04-12T14:59:43.039" v="1800" actId="2696"/>
        <pc:sldMkLst>
          <pc:docMk/>
          <pc:sldMk cId="1762267762" sldId="339"/>
        </pc:sldMkLst>
      </pc:sldChg>
      <pc:sldChg chg="addSp modSp mod">
        <pc:chgData name="Lejla Džozlić-Čusto" userId="73203479-94b0-4b69-85b0-f66a80e1cd91" providerId="ADAL" clId="{710317BA-10D8-4DD1-928F-AB13AF4962A7}" dt="2026-04-11T15:48:08.965" v="1522" actId="207"/>
        <pc:sldMkLst>
          <pc:docMk/>
          <pc:sldMk cId="931188985" sldId="340"/>
        </pc:sldMkLst>
        <pc:spChg chg="mod">
          <ac:chgData name="Lejla Džozlić-Čusto" userId="73203479-94b0-4b69-85b0-f66a80e1cd91" providerId="ADAL" clId="{710317BA-10D8-4DD1-928F-AB13AF4962A7}" dt="2026-04-10T21:40:10.155" v="1521" actId="122"/>
          <ac:spMkLst>
            <pc:docMk/>
            <pc:sldMk cId="931188985" sldId="340"/>
            <ac:spMk id="2" creationId="{2B78D60F-5F5D-1440-A9E0-59D74513F71B}"/>
          </ac:spMkLst>
        </pc:spChg>
        <pc:spChg chg="mod">
          <ac:chgData name="Lejla Džozlić-Čusto" userId="73203479-94b0-4b69-85b0-f66a80e1cd91" providerId="ADAL" clId="{710317BA-10D8-4DD1-928F-AB13AF4962A7}" dt="2026-04-11T15:48:08.965" v="1522" actId="207"/>
          <ac:spMkLst>
            <pc:docMk/>
            <pc:sldMk cId="931188985" sldId="340"/>
            <ac:spMk id="3" creationId="{A635C979-0079-7AF8-350D-E2FF99F9545D}"/>
          </ac:spMkLst>
        </pc:spChg>
        <pc:picChg chg="add mod">
          <ac:chgData name="Lejla Džozlić-Čusto" userId="73203479-94b0-4b69-85b0-f66a80e1cd91" providerId="ADAL" clId="{710317BA-10D8-4DD1-928F-AB13AF4962A7}" dt="2026-04-10T21:37:21.718" v="1443" actId="14100"/>
          <ac:picMkLst>
            <pc:docMk/>
            <pc:sldMk cId="931188985" sldId="340"/>
            <ac:picMk id="5" creationId="{9A2174C6-3878-9C54-B1A0-366B98DF4783}"/>
          </ac:picMkLst>
        </pc:picChg>
      </pc:sldChg>
      <pc:sldChg chg="addSp delSp modSp mod">
        <pc:chgData name="Lejla Džozlić-Čusto" userId="73203479-94b0-4b69-85b0-f66a80e1cd91" providerId="ADAL" clId="{710317BA-10D8-4DD1-928F-AB13AF4962A7}" dt="2026-04-12T15:30:03.740" v="1830" actId="14100"/>
        <pc:sldMkLst>
          <pc:docMk/>
          <pc:sldMk cId="469514412" sldId="341"/>
        </pc:sldMkLst>
        <pc:graphicFrameChg chg="add del mod">
          <ac:chgData name="Lejla Džozlić-Čusto" userId="73203479-94b0-4b69-85b0-f66a80e1cd91" providerId="ADAL" clId="{710317BA-10D8-4DD1-928F-AB13AF4962A7}" dt="2026-04-12T15:16:38.680" v="1817"/>
          <ac:graphicFrameMkLst>
            <pc:docMk/>
            <pc:sldMk cId="469514412" sldId="341"/>
            <ac:graphicFrameMk id="9" creationId="{E2BB11C2-AA45-6714-3AD2-4D8DD9B282CD}"/>
          </ac:graphicFrameMkLst>
        </pc:graphicFrameChg>
        <pc:picChg chg="add mod">
          <ac:chgData name="Lejla Džozlić-Čusto" userId="73203479-94b0-4b69-85b0-f66a80e1cd91" providerId="ADAL" clId="{710317BA-10D8-4DD1-928F-AB13AF4962A7}" dt="2026-04-12T15:30:03.740" v="1830" actId="14100"/>
          <ac:picMkLst>
            <pc:docMk/>
            <pc:sldMk cId="469514412" sldId="341"/>
            <ac:picMk id="3" creationId="{2FD65E3E-F6F2-67BE-8186-1B803FEAE973}"/>
          </ac:picMkLst>
        </pc:picChg>
      </pc:sldChg>
      <pc:sldChg chg="addSp delSp modSp mod">
        <pc:chgData name="Lejla Džozlić-Čusto" userId="73203479-94b0-4b69-85b0-f66a80e1cd91" providerId="ADAL" clId="{710317BA-10D8-4DD1-928F-AB13AF4962A7}" dt="2026-04-12T13:44:24.196" v="1792" actId="21"/>
        <pc:sldMkLst>
          <pc:docMk/>
          <pc:sldMk cId="272792742" sldId="342"/>
        </pc:sldMkLst>
        <pc:spChg chg="add del mod">
          <ac:chgData name="Lejla Džozlić-Čusto" userId="73203479-94b0-4b69-85b0-f66a80e1cd91" providerId="ADAL" clId="{710317BA-10D8-4DD1-928F-AB13AF4962A7}" dt="2026-04-12T13:44:24.196" v="1792" actId="21"/>
          <ac:spMkLst>
            <pc:docMk/>
            <pc:sldMk cId="272792742" sldId="342"/>
            <ac:spMk id="2" creationId="{6F356A6E-9DE0-3B86-853C-795B2C500518}"/>
          </ac:spMkLst>
        </pc:spChg>
        <pc:spChg chg="del">
          <ac:chgData name="Lejla Džozlić-Čusto" userId="73203479-94b0-4b69-85b0-f66a80e1cd91" providerId="ADAL" clId="{710317BA-10D8-4DD1-928F-AB13AF4962A7}" dt="2026-04-12T13:43:37.246" v="1771" actId="21"/>
          <ac:spMkLst>
            <pc:docMk/>
            <pc:sldMk cId="272792742" sldId="342"/>
            <ac:spMk id="5" creationId="{6F356A6E-9DE0-3B86-853C-795B2C500518}"/>
          </ac:spMkLst>
        </pc:spChg>
        <pc:picChg chg="mod">
          <ac:chgData name="Lejla Džozlić-Čusto" userId="73203479-94b0-4b69-85b0-f66a80e1cd91" providerId="ADAL" clId="{710317BA-10D8-4DD1-928F-AB13AF4962A7}" dt="2026-04-12T13:43:51.632" v="1773" actId="1076"/>
          <ac:picMkLst>
            <pc:docMk/>
            <pc:sldMk cId="272792742" sldId="342"/>
            <ac:picMk id="11" creationId="{52EECC9C-6326-DD8A-E84F-A378AF5D79A7}"/>
          </ac:picMkLst>
        </pc:picChg>
      </pc:sldChg>
      <pc:sldChg chg="addSp delSp modSp new mod setBg">
        <pc:chgData name="Lejla Džozlić-Čusto" userId="73203479-94b0-4b69-85b0-f66a80e1cd91" providerId="ADAL" clId="{710317BA-10D8-4DD1-928F-AB13AF4962A7}" dt="2026-04-10T21:11:40.847" v="1384" actId="20577"/>
        <pc:sldMkLst>
          <pc:docMk/>
          <pc:sldMk cId="1539712532" sldId="343"/>
        </pc:sldMkLst>
        <pc:spChg chg="mo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4" creationId="{8A6B5CE8-0230-D5B8-46FD-DEC2B7717CCC}"/>
          </ac:spMkLst>
        </pc:spChg>
        <pc:spChg chg="mo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6" creationId="{DA5C9690-DAE2-DB88-74D3-FACA4DF2AEA2}"/>
          </ac:spMkLst>
        </pc:spChg>
        <pc:spChg chg="add mod ord">
          <ac:chgData name="Lejla Džozlić-Čusto" userId="73203479-94b0-4b69-85b0-f66a80e1cd91" providerId="ADAL" clId="{710317BA-10D8-4DD1-928F-AB13AF4962A7}" dt="2026-04-10T21:11:40.847" v="1384" actId="20577"/>
          <ac:spMkLst>
            <pc:docMk/>
            <pc:sldMk cId="1539712532" sldId="343"/>
            <ac:spMk id="7" creationId="{6DAD54D6-838C-0E02-BCF3-1EC1DCB2484A}"/>
          </ac:spMkLst>
        </pc:spChg>
        <pc:spChg chg="ad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2055" creationId="{84ECDE7A-6944-466D-8FFE-149A29BA6BAE}"/>
          </ac:spMkLst>
        </pc:spChg>
        <pc:spChg chg="ad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2057" creationId="{B3420082-9415-44EC-802E-C77D71D59C57}"/>
          </ac:spMkLst>
        </pc:spChg>
        <pc:spChg chg="ad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2059" creationId="{55A52C45-1FCB-4636-A80F-2849B8226C01}"/>
          </ac:spMkLst>
        </pc:spChg>
        <pc:spChg chg="add">
          <ac:chgData name="Lejla Džozlić-Čusto" userId="73203479-94b0-4b69-85b0-f66a80e1cd91" providerId="ADAL" clId="{710317BA-10D8-4DD1-928F-AB13AF4962A7}" dt="2026-04-10T20:10:49.516" v="33" actId="26606"/>
          <ac:spMkLst>
            <pc:docMk/>
            <pc:sldMk cId="1539712532" sldId="343"/>
            <ac:spMk id="2061" creationId="{768EB4DD-3704-43AD-92B3-C4E0C6EA92CB}"/>
          </ac:spMkLst>
        </pc:spChg>
        <pc:picChg chg="add mod ord">
          <ac:chgData name="Lejla Džozlić-Čusto" userId="73203479-94b0-4b69-85b0-f66a80e1cd91" providerId="ADAL" clId="{710317BA-10D8-4DD1-928F-AB13AF4962A7}" dt="2026-04-10T21:10:38.894" v="1320" actId="14100"/>
          <ac:picMkLst>
            <pc:docMk/>
            <pc:sldMk cId="1539712532" sldId="343"/>
            <ac:picMk id="2050" creationId="{6C272799-D181-F75C-3EA3-00AC6A05C8E6}"/>
          </ac:picMkLst>
        </pc:picChg>
      </pc:sldChg>
      <pc:sldChg chg="addSp delSp modSp new mod setBg">
        <pc:chgData name="Lejla Džozlić-Čusto" userId="73203479-94b0-4b69-85b0-f66a80e1cd91" providerId="ADAL" clId="{710317BA-10D8-4DD1-928F-AB13AF4962A7}" dt="2026-04-12T15:01:24.198" v="1807" actId="21"/>
        <pc:sldMkLst>
          <pc:docMk/>
          <pc:sldMk cId="2714838367" sldId="344"/>
        </pc:sldMkLst>
        <pc:spChg chg="mod">
          <ac:chgData name="Lejla Džozlić-Čusto" userId="73203479-94b0-4b69-85b0-f66a80e1cd91" providerId="ADAL" clId="{710317BA-10D8-4DD1-928F-AB13AF4962A7}" dt="2026-04-11T15:48:33.031" v="1533" actId="20577"/>
          <ac:spMkLst>
            <pc:docMk/>
            <pc:sldMk cId="2714838367" sldId="344"/>
            <ac:spMk id="3" creationId="{24FC9E89-F3FA-9447-6A60-A1B18DE4B8B0}"/>
          </ac:spMkLst>
        </pc:spChg>
        <pc:spChg chg="mod">
          <ac:chgData name="Lejla Džozlić-Čusto" userId="73203479-94b0-4b69-85b0-f66a80e1cd91" providerId="ADAL" clId="{710317BA-10D8-4DD1-928F-AB13AF4962A7}" dt="2026-04-10T21:05:15.046" v="1268" actId="26606"/>
          <ac:spMkLst>
            <pc:docMk/>
            <pc:sldMk cId="2714838367" sldId="344"/>
            <ac:spMk id="4" creationId="{6E348264-B584-5610-A895-5A7A912D9253}"/>
          </ac:spMkLst>
        </pc:spChg>
        <pc:spChg chg="del mod">
          <ac:chgData name="Lejla Džozlić-Čusto" userId="73203479-94b0-4b69-85b0-f66a80e1cd91" providerId="ADAL" clId="{710317BA-10D8-4DD1-928F-AB13AF4962A7}" dt="2026-04-12T15:01:24.198" v="1807" actId="21"/>
          <ac:spMkLst>
            <pc:docMk/>
            <pc:sldMk cId="2714838367" sldId="344"/>
            <ac:spMk id="5" creationId="{9759E545-344E-B55D-CDA8-A752CF940A74}"/>
          </ac:spMkLst>
        </pc:spChg>
        <pc:spChg chg="mod">
          <ac:chgData name="Lejla Džozlić-Čusto" userId="73203479-94b0-4b69-85b0-f66a80e1cd91" providerId="ADAL" clId="{710317BA-10D8-4DD1-928F-AB13AF4962A7}" dt="2026-04-10T21:05:25.857" v="1270" actId="26606"/>
          <ac:spMkLst>
            <pc:docMk/>
            <pc:sldMk cId="2714838367" sldId="344"/>
            <ac:spMk id="6" creationId="{5E7C7BC4-3EB4-F63D-8834-7647603DC8BC}"/>
          </ac:spMkLst>
        </pc:spChg>
        <pc:spChg chg="add mod ord">
          <ac:chgData name="Lejla Džozlić-Čusto" userId="73203479-94b0-4b69-85b0-f66a80e1cd91" providerId="ADAL" clId="{710317BA-10D8-4DD1-928F-AB13AF4962A7}" dt="2026-04-12T15:01:07.510" v="1803" actId="27636"/>
          <ac:spMkLst>
            <pc:docMk/>
            <pc:sldMk cId="2714838367" sldId="344"/>
            <ac:spMk id="7" creationId="{36CD53C4-7998-D064-4542-2003A8CE2A78}"/>
          </ac:spMkLst>
        </pc:spChg>
        <pc:spChg chg="add">
          <ac:chgData name="Lejla Džozlić-Čusto" userId="73203479-94b0-4b69-85b0-f66a80e1cd91" providerId="ADAL" clId="{710317BA-10D8-4DD1-928F-AB13AF4962A7}" dt="2026-04-10T21:05:25.870" v="1271" actId="26606"/>
          <ac:spMkLst>
            <pc:docMk/>
            <pc:sldMk cId="2714838367" sldId="344"/>
            <ac:spMk id="39" creationId="{84ECDE7A-6944-466D-8FFE-149A29BA6BAE}"/>
          </ac:spMkLst>
        </pc:spChg>
        <pc:spChg chg="add">
          <ac:chgData name="Lejla Džozlić-Čusto" userId="73203479-94b0-4b69-85b0-f66a80e1cd91" providerId="ADAL" clId="{710317BA-10D8-4DD1-928F-AB13AF4962A7}" dt="2026-04-10T21:05:25.870" v="1271" actId="26606"/>
          <ac:spMkLst>
            <pc:docMk/>
            <pc:sldMk cId="2714838367" sldId="344"/>
            <ac:spMk id="40" creationId="{B3420082-9415-44EC-802E-C77D71D59C57}"/>
          </ac:spMkLst>
        </pc:spChg>
        <pc:spChg chg="add">
          <ac:chgData name="Lejla Džozlić-Čusto" userId="73203479-94b0-4b69-85b0-f66a80e1cd91" providerId="ADAL" clId="{710317BA-10D8-4DD1-928F-AB13AF4962A7}" dt="2026-04-10T21:05:25.870" v="1271" actId="26606"/>
          <ac:spMkLst>
            <pc:docMk/>
            <pc:sldMk cId="2714838367" sldId="344"/>
            <ac:spMk id="41" creationId="{55A52C45-1FCB-4636-A80F-2849B8226C01}"/>
          </ac:spMkLst>
        </pc:spChg>
        <pc:spChg chg="add">
          <ac:chgData name="Lejla Džozlić-Čusto" userId="73203479-94b0-4b69-85b0-f66a80e1cd91" providerId="ADAL" clId="{710317BA-10D8-4DD1-928F-AB13AF4962A7}" dt="2026-04-10T21:05:25.870" v="1271" actId="26606"/>
          <ac:spMkLst>
            <pc:docMk/>
            <pc:sldMk cId="2714838367" sldId="344"/>
            <ac:spMk id="42" creationId="{768EB4DD-3704-43AD-92B3-C4E0C6EA92CB}"/>
          </ac:spMkLst>
        </pc:spChg>
        <pc:picChg chg="add mod">
          <ac:chgData name="Lejla Džozlić-Čusto" userId="73203479-94b0-4b69-85b0-f66a80e1cd91" providerId="ADAL" clId="{710317BA-10D8-4DD1-928F-AB13AF4962A7}" dt="2026-04-12T15:01:16.344" v="1806" actId="1076"/>
          <ac:picMkLst>
            <pc:docMk/>
            <pc:sldMk cId="2714838367" sldId="344"/>
            <ac:picMk id="2" creationId="{DA45A128-4B5E-5C06-96F7-20A429CE80F1}"/>
          </ac:picMkLst>
        </pc:picChg>
        <pc:picChg chg="add mod ord">
          <ac:chgData name="Lejla Džozlić-Čusto" userId="73203479-94b0-4b69-85b0-f66a80e1cd91" providerId="ADAL" clId="{710317BA-10D8-4DD1-928F-AB13AF4962A7}" dt="2026-04-12T15:01:13.288" v="1805" actId="14100"/>
          <ac:picMkLst>
            <pc:docMk/>
            <pc:sldMk cId="2714838367" sldId="344"/>
            <ac:picMk id="8" creationId="{FBF3F06B-E763-452C-25A9-85A1FEDFE8BC}"/>
          </ac:picMkLst>
        </pc:picChg>
      </pc:sldChg>
      <pc:sldChg chg="addSp delSp modSp new mod">
        <pc:chgData name="Lejla Džozlić-Čusto" userId="73203479-94b0-4b69-85b0-f66a80e1cd91" providerId="ADAL" clId="{710317BA-10D8-4DD1-928F-AB13AF4962A7}" dt="2026-04-11T16:13:51.651" v="1768" actId="1076"/>
        <pc:sldMkLst>
          <pc:docMk/>
          <pc:sldMk cId="3741385435" sldId="345"/>
        </pc:sldMkLst>
        <pc:spChg chg="mod">
          <ac:chgData name="Lejla Džozlić-Čusto" userId="73203479-94b0-4b69-85b0-f66a80e1cd91" providerId="ADAL" clId="{710317BA-10D8-4DD1-928F-AB13AF4962A7}" dt="2026-04-11T16:13:23.073" v="1763" actId="20577"/>
          <ac:spMkLst>
            <pc:docMk/>
            <pc:sldMk cId="3741385435" sldId="345"/>
            <ac:spMk id="2" creationId="{E18C6475-5344-1A34-8D78-48B6837AFFDF}"/>
          </ac:spMkLst>
        </pc:spChg>
        <pc:spChg chg="mod">
          <ac:chgData name="Lejla Džozlić-Čusto" userId="73203479-94b0-4b69-85b0-f66a80e1cd91" providerId="ADAL" clId="{710317BA-10D8-4DD1-928F-AB13AF4962A7}" dt="2026-04-11T16:13:42.684" v="1766" actId="14100"/>
          <ac:spMkLst>
            <pc:docMk/>
            <pc:sldMk cId="3741385435" sldId="345"/>
            <ac:spMk id="3" creationId="{320D53D1-C050-ADA3-632B-0B5866396FF6}"/>
          </ac:spMkLst>
        </pc:spChg>
        <pc:spChg chg="del">
          <ac:chgData name="Lejla Džozlić-Čusto" userId="73203479-94b0-4b69-85b0-f66a80e1cd91" providerId="ADAL" clId="{710317BA-10D8-4DD1-928F-AB13AF4962A7}" dt="2026-04-11T16:04:25.244" v="1759" actId="21"/>
          <ac:spMkLst>
            <pc:docMk/>
            <pc:sldMk cId="3741385435" sldId="345"/>
            <ac:spMk id="5" creationId="{4D5701D2-14AD-8521-A1F1-326E4B52D88B}"/>
          </ac:spMkLst>
        </pc:spChg>
        <pc:picChg chg="add mod">
          <ac:chgData name="Lejla Džozlić-Čusto" userId="73203479-94b0-4b69-85b0-f66a80e1cd91" providerId="ADAL" clId="{710317BA-10D8-4DD1-928F-AB13AF4962A7}" dt="2026-04-11T16:13:51.651" v="1768" actId="1076"/>
          <ac:picMkLst>
            <pc:docMk/>
            <pc:sldMk cId="3741385435" sldId="345"/>
            <ac:picMk id="3074" creationId="{F95782D9-DF0D-4372-1DCC-E85A3FFEC9D8}"/>
          </ac:picMkLst>
        </pc:picChg>
      </pc:sldChg>
      <pc:sldChg chg="new del">
        <pc:chgData name="Lejla Džozlić-Čusto" userId="73203479-94b0-4b69-85b0-f66a80e1cd91" providerId="ADAL" clId="{710317BA-10D8-4DD1-928F-AB13AF4962A7}" dt="2026-04-11T16:13:14.184" v="1762" actId="2696"/>
        <pc:sldMkLst>
          <pc:docMk/>
          <pc:sldMk cId="1034558669" sldId="34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521D4-E620-4E75-A0FF-E1A9C859E4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04179A49-B9B0-4BCB-A0D8-8CF023ADE2B9}">
      <dgm:prSet custT="1"/>
      <dgm:spPr/>
      <dgm:t>
        <a:bodyPr/>
        <a:lstStyle/>
        <a:p>
          <a:pPr rtl="0"/>
          <a:r>
            <a:rPr lang="bs-Latn-BA" sz="2800" dirty="0"/>
            <a:t>Transparentnost</a:t>
          </a:r>
        </a:p>
      </dgm:t>
    </dgm:pt>
    <dgm:pt modelId="{C7D3383D-C1E9-4AB3-8D3F-EE376B9A56D7}" type="parTrans" cxnId="{097FE23E-6227-44F7-B341-0026F739EDE7}">
      <dgm:prSet/>
      <dgm:spPr/>
      <dgm:t>
        <a:bodyPr/>
        <a:lstStyle/>
        <a:p>
          <a:endParaRPr lang="bs-Latn-BA"/>
        </a:p>
      </dgm:t>
    </dgm:pt>
    <dgm:pt modelId="{64B8B08E-5416-416F-A1EE-298B9C307FC5}" type="sibTrans" cxnId="{097FE23E-6227-44F7-B341-0026F739EDE7}">
      <dgm:prSet/>
      <dgm:spPr/>
      <dgm:t>
        <a:bodyPr/>
        <a:lstStyle/>
        <a:p>
          <a:endParaRPr lang="bs-Latn-BA"/>
        </a:p>
      </dgm:t>
    </dgm:pt>
    <dgm:pt modelId="{FC53EF30-678C-400B-B4DF-7CA1BAA3D4AE}">
      <dgm:prSet custT="1"/>
      <dgm:spPr/>
      <dgm:t>
        <a:bodyPr/>
        <a:lstStyle/>
        <a:p>
          <a:pPr rtl="0"/>
          <a:r>
            <a:rPr lang="bs-Latn-BA" sz="2800" dirty="0"/>
            <a:t>Jednak tretman</a:t>
          </a:r>
        </a:p>
      </dgm:t>
    </dgm:pt>
    <dgm:pt modelId="{EA80C17F-F55F-455E-BE4C-E29EA1B517D4}" type="parTrans" cxnId="{223A8EC6-A07D-4245-8EDB-DD4D8DDE6074}">
      <dgm:prSet/>
      <dgm:spPr/>
      <dgm:t>
        <a:bodyPr/>
        <a:lstStyle/>
        <a:p>
          <a:endParaRPr lang="bs-Latn-BA"/>
        </a:p>
      </dgm:t>
    </dgm:pt>
    <dgm:pt modelId="{31CADAB8-A595-4E7B-B9BA-3DD2FF559334}" type="sibTrans" cxnId="{223A8EC6-A07D-4245-8EDB-DD4D8DDE6074}">
      <dgm:prSet/>
      <dgm:spPr/>
      <dgm:t>
        <a:bodyPr/>
        <a:lstStyle/>
        <a:p>
          <a:endParaRPr lang="bs-Latn-BA"/>
        </a:p>
      </dgm:t>
    </dgm:pt>
    <dgm:pt modelId="{757806F1-138A-4D58-A4B6-4471B0A07A59}">
      <dgm:prSet custT="1"/>
      <dgm:spPr/>
      <dgm:t>
        <a:bodyPr/>
        <a:lstStyle/>
        <a:p>
          <a:pPr rtl="0"/>
          <a:r>
            <a:rPr lang="bs-Latn-BA" sz="2800"/>
            <a:t>Nediskriminacija</a:t>
          </a:r>
        </a:p>
      </dgm:t>
    </dgm:pt>
    <dgm:pt modelId="{88A99C74-946D-4D18-BF2F-23E333655F98}" type="parTrans" cxnId="{ECC1B15C-8280-4A82-A95D-BD0C7E692639}">
      <dgm:prSet/>
      <dgm:spPr/>
      <dgm:t>
        <a:bodyPr/>
        <a:lstStyle/>
        <a:p>
          <a:endParaRPr lang="bs-Latn-BA"/>
        </a:p>
      </dgm:t>
    </dgm:pt>
    <dgm:pt modelId="{34DB184C-EB7B-4917-929B-CDA3260FC778}" type="sibTrans" cxnId="{ECC1B15C-8280-4A82-A95D-BD0C7E692639}">
      <dgm:prSet/>
      <dgm:spPr/>
      <dgm:t>
        <a:bodyPr/>
        <a:lstStyle/>
        <a:p>
          <a:endParaRPr lang="bs-Latn-BA"/>
        </a:p>
      </dgm:t>
    </dgm:pt>
    <dgm:pt modelId="{12683949-ADAC-484A-885F-D285132ABF07}">
      <dgm:prSet custT="1"/>
      <dgm:spPr/>
      <dgm:t>
        <a:bodyPr/>
        <a:lstStyle/>
        <a:p>
          <a:pPr rtl="0"/>
          <a:r>
            <a:rPr lang="bs-Latn-BA" sz="2800"/>
            <a:t>Pravična i aktivna konkurencija</a:t>
          </a:r>
        </a:p>
      </dgm:t>
    </dgm:pt>
    <dgm:pt modelId="{965C715C-452E-446A-9568-3BC90CABB8D7}" type="parTrans" cxnId="{6BA22FEE-73D3-42F7-85C5-FFED9BB503B9}">
      <dgm:prSet/>
      <dgm:spPr/>
      <dgm:t>
        <a:bodyPr/>
        <a:lstStyle/>
        <a:p>
          <a:endParaRPr lang="bs-Latn-BA"/>
        </a:p>
      </dgm:t>
    </dgm:pt>
    <dgm:pt modelId="{B2239303-5E78-4300-ABEB-9C6420DCF519}" type="sibTrans" cxnId="{6BA22FEE-73D3-42F7-85C5-FFED9BB503B9}">
      <dgm:prSet/>
      <dgm:spPr/>
      <dgm:t>
        <a:bodyPr/>
        <a:lstStyle/>
        <a:p>
          <a:endParaRPr lang="bs-Latn-BA"/>
        </a:p>
      </dgm:t>
    </dgm:pt>
    <dgm:pt modelId="{9AE79D70-0D9F-45E1-8DA7-D470ABD7CC9F}">
      <dgm:prSet custT="1"/>
      <dgm:spPr/>
      <dgm:t>
        <a:bodyPr/>
        <a:lstStyle/>
        <a:p>
          <a:pPr rtl="0"/>
          <a:r>
            <a:rPr lang="bs-Latn-BA" sz="2800" dirty="0"/>
            <a:t>Najefikasnija potrošnja javnih sredstava </a:t>
          </a:r>
        </a:p>
        <a:p>
          <a:pPr rtl="0"/>
          <a:endParaRPr lang="bs-Latn-BA" sz="2800" dirty="0"/>
        </a:p>
      </dgm:t>
    </dgm:pt>
    <dgm:pt modelId="{FEC851C1-46BD-48E3-A9E8-2675C942A182}" type="parTrans" cxnId="{3B780B73-9A54-4FB9-9A9D-92A155265AE2}">
      <dgm:prSet/>
      <dgm:spPr/>
      <dgm:t>
        <a:bodyPr/>
        <a:lstStyle/>
        <a:p>
          <a:endParaRPr lang="bs-Latn-BA"/>
        </a:p>
      </dgm:t>
    </dgm:pt>
    <dgm:pt modelId="{03D05594-9DB4-4D01-9802-05185D879988}" type="sibTrans" cxnId="{3B780B73-9A54-4FB9-9A9D-92A155265AE2}">
      <dgm:prSet/>
      <dgm:spPr/>
      <dgm:t>
        <a:bodyPr/>
        <a:lstStyle/>
        <a:p>
          <a:endParaRPr lang="bs-Latn-BA"/>
        </a:p>
      </dgm:t>
    </dgm:pt>
    <dgm:pt modelId="{CB1829AB-2211-4491-B35D-11690312706D}" type="pres">
      <dgm:prSet presAssocID="{A21521D4-E620-4E75-A0FF-E1A9C859E484}" presName="vert0" presStyleCnt="0">
        <dgm:presLayoutVars>
          <dgm:dir/>
          <dgm:animOne val="branch"/>
          <dgm:animLvl val="lvl"/>
        </dgm:presLayoutVars>
      </dgm:prSet>
      <dgm:spPr/>
    </dgm:pt>
    <dgm:pt modelId="{1BE496F7-7848-40DF-8F56-19EA531FD83D}" type="pres">
      <dgm:prSet presAssocID="{04179A49-B9B0-4BCB-A0D8-8CF023ADE2B9}" presName="thickLine" presStyleLbl="alignNode1" presStyleIdx="0" presStyleCnt="5"/>
      <dgm:spPr/>
    </dgm:pt>
    <dgm:pt modelId="{6FA219F7-FEC0-41F7-93E1-4C14861CFC81}" type="pres">
      <dgm:prSet presAssocID="{04179A49-B9B0-4BCB-A0D8-8CF023ADE2B9}" presName="horz1" presStyleCnt="0"/>
      <dgm:spPr/>
    </dgm:pt>
    <dgm:pt modelId="{AB5D642A-C796-4540-953D-7A0093D83B18}" type="pres">
      <dgm:prSet presAssocID="{04179A49-B9B0-4BCB-A0D8-8CF023ADE2B9}" presName="tx1" presStyleLbl="revTx" presStyleIdx="0" presStyleCnt="5"/>
      <dgm:spPr/>
    </dgm:pt>
    <dgm:pt modelId="{A274F4B7-129E-4660-B8B8-9EE867065E15}" type="pres">
      <dgm:prSet presAssocID="{04179A49-B9B0-4BCB-A0D8-8CF023ADE2B9}" presName="vert1" presStyleCnt="0"/>
      <dgm:spPr/>
    </dgm:pt>
    <dgm:pt modelId="{E98AB72C-5DA7-4E68-9CAF-EE6E1D074743}" type="pres">
      <dgm:prSet presAssocID="{FC53EF30-678C-400B-B4DF-7CA1BAA3D4AE}" presName="thickLine" presStyleLbl="alignNode1" presStyleIdx="1" presStyleCnt="5"/>
      <dgm:spPr/>
    </dgm:pt>
    <dgm:pt modelId="{08721D27-CE2C-45DE-A851-A64489080D8A}" type="pres">
      <dgm:prSet presAssocID="{FC53EF30-678C-400B-B4DF-7CA1BAA3D4AE}" presName="horz1" presStyleCnt="0"/>
      <dgm:spPr/>
    </dgm:pt>
    <dgm:pt modelId="{CDDFC0F5-B146-4CB9-A34A-5AEF19D07A8D}" type="pres">
      <dgm:prSet presAssocID="{FC53EF30-678C-400B-B4DF-7CA1BAA3D4AE}" presName="tx1" presStyleLbl="revTx" presStyleIdx="1" presStyleCnt="5"/>
      <dgm:spPr/>
    </dgm:pt>
    <dgm:pt modelId="{E142C593-B565-4C56-B0D8-9940E4EDEF9B}" type="pres">
      <dgm:prSet presAssocID="{FC53EF30-678C-400B-B4DF-7CA1BAA3D4AE}" presName="vert1" presStyleCnt="0"/>
      <dgm:spPr/>
    </dgm:pt>
    <dgm:pt modelId="{AA1F1CD9-C490-47F4-979A-83D7CF218E5B}" type="pres">
      <dgm:prSet presAssocID="{757806F1-138A-4D58-A4B6-4471B0A07A59}" presName="thickLine" presStyleLbl="alignNode1" presStyleIdx="2" presStyleCnt="5"/>
      <dgm:spPr/>
    </dgm:pt>
    <dgm:pt modelId="{7238DE59-285C-4A45-A475-EBB55C49E5FA}" type="pres">
      <dgm:prSet presAssocID="{757806F1-138A-4D58-A4B6-4471B0A07A59}" presName="horz1" presStyleCnt="0"/>
      <dgm:spPr/>
    </dgm:pt>
    <dgm:pt modelId="{43870E1A-20DA-4E23-83A7-F1D7E2978DB8}" type="pres">
      <dgm:prSet presAssocID="{757806F1-138A-4D58-A4B6-4471B0A07A59}" presName="tx1" presStyleLbl="revTx" presStyleIdx="2" presStyleCnt="5"/>
      <dgm:spPr/>
    </dgm:pt>
    <dgm:pt modelId="{17398412-A560-4E33-B6E2-EB9E03F0FE57}" type="pres">
      <dgm:prSet presAssocID="{757806F1-138A-4D58-A4B6-4471B0A07A59}" presName="vert1" presStyleCnt="0"/>
      <dgm:spPr/>
    </dgm:pt>
    <dgm:pt modelId="{F4A57CB0-09C8-4268-AE5B-453BC2792C17}" type="pres">
      <dgm:prSet presAssocID="{12683949-ADAC-484A-885F-D285132ABF07}" presName="thickLine" presStyleLbl="alignNode1" presStyleIdx="3" presStyleCnt="5"/>
      <dgm:spPr/>
    </dgm:pt>
    <dgm:pt modelId="{AECCE629-998C-46F4-97B8-FCF8DAC1AD6A}" type="pres">
      <dgm:prSet presAssocID="{12683949-ADAC-484A-885F-D285132ABF07}" presName="horz1" presStyleCnt="0"/>
      <dgm:spPr/>
    </dgm:pt>
    <dgm:pt modelId="{36A06337-4EB1-4602-93E0-BA1978AEA7D5}" type="pres">
      <dgm:prSet presAssocID="{12683949-ADAC-484A-885F-D285132ABF07}" presName="tx1" presStyleLbl="revTx" presStyleIdx="3" presStyleCnt="5"/>
      <dgm:spPr/>
    </dgm:pt>
    <dgm:pt modelId="{3506B3C1-8C12-48FF-A813-5CCD455F055C}" type="pres">
      <dgm:prSet presAssocID="{12683949-ADAC-484A-885F-D285132ABF07}" presName="vert1" presStyleCnt="0"/>
      <dgm:spPr/>
    </dgm:pt>
    <dgm:pt modelId="{794EBF33-C858-4F74-B08C-60C096101CEA}" type="pres">
      <dgm:prSet presAssocID="{9AE79D70-0D9F-45E1-8DA7-D470ABD7CC9F}" presName="thickLine" presStyleLbl="alignNode1" presStyleIdx="4" presStyleCnt="5"/>
      <dgm:spPr/>
    </dgm:pt>
    <dgm:pt modelId="{7D4DECCD-2E69-495C-8567-ACE768283240}" type="pres">
      <dgm:prSet presAssocID="{9AE79D70-0D9F-45E1-8DA7-D470ABD7CC9F}" presName="horz1" presStyleCnt="0"/>
      <dgm:spPr/>
    </dgm:pt>
    <dgm:pt modelId="{23A609C7-8968-4ACC-9486-FA5AD863709D}" type="pres">
      <dgm:prSet presAssocID="{9AE79D70-0D9F-45E1-8DA7-D470ABD7CC9F}" presName="tx1" presStyleLbl="revTx" presStyleIdx="4" presStyleCnt="5"/>
      <dgm:spPr/>
    </dgm:pt>
    <dgm:pt modelId="{A323BF02-B4E7-4177-82E0-563B4D42AF72}" type="pres">
      <dgm:prSet presAssocID="{9AE79D70-0D9F-45E1-8DA7-D470ABD7CC9F}" presName="vert1" presStyleCnt="0"/>
      <dgm:spPr/>
    </dgm:pt>
  </dgm:ptLst>
  <dgm:cxnLst>
    <dgm:cxn modelId="{6D6B382D-C561-4041-B761-196AEE89CAEB}" type="presOf" srcId="{A21521D4-E620-4E75-A0FF-E1A9C859E484}" destId="{CB1829AB-2211-4491-B35D-11690312706D}" srcOrd="0" destOrd="0" presId="urn:microsoft.com/office/officeart/2008/layout/LinedList"/>
    <dgm:cxn modelId="{097FE23E-6227-44F7-B341-0026F739EDE7}" srcId="{A21521D4-E620-4E75-A0FF-E1A9C859E484}" destId="{04179A49-B9B0-4BCB-A0D8-8CF023ADE2B9}" srcOrd="0" destOrd="0" parTransId="{C7D3383D-C1E9-4AB3-8D3F-EE376B9A56D7}" sibTransId="{64B8B08E-5416-416F-A1EE-298B9C307FC5}"/>
    <dgm:cxn modelId="{ECC1B15C-8280-4A82-A95D-BD0C7E692639}" srcId="{A21521D4-E620-4E75-A0FF-E1A9C859E484}" destId="{757806F1-138A-4D58-A4B6-4471B0A07A59}" srcOrd="2" destOrd="0" parTransId="{88A99C74-946D-4D18-BF2F-23E333655F98}" sibTransId="{34DB184C-EB7B-4917-929B-CDA3260FC778}"/>
    <dgm:cxn modelId="{3B780B73-9A54-4FB9-9A9D-92A155265AE2}" srcId="{A21521D4-E620-4E75-A0FF-E1A9C859E484}" destId="{9AE79D70-0D9F-45E1-8DA7-D470ABD7CC9F}" srcOrd="4" destOrd="0" parTransId="{FEC851C1-46BD-48E3-A9E8-2675C942A182}" sibTransId="{03D05594-9DB4-4D01-9802-05185D879988}"/>
    <dgm:cxn modelId="{A8ACEA77-0A2F-4445-9015-3231E990B2F1}" type="presOf" srcId="{757806F1-138A-4D58-A4B6-4471B0A07A59}" destId="{43870E1A-20DA-4E23-83A7-F1D7E2978DB8}" srcOrd="0" destOrd="0" presId="urn:microsoft.com/office/officeart/2008/layout/LinedList"/>
    <dgm:cxn modelId="{8BA90C9B-5D1F-43ED-A41A-4250D1CAFB86}" type="presOf" srcId="{FC53EF30-678C-400B-B4DF-7CA1BAA3D4AE}" destId="{CDDFC0F5-B146-4CB9-A34A-5AEF19D07A8D}" srcOrd="0" destOrd="0" presId="urn:microsoft.com/office/officeart/2008/layout/LinedList"/>
    <dgm:cxn modelId="{90D0A2B1-A3EF-47C5-9C85-43884AD39A9A}" type="presOf" srcId="{9AE79D70-0D9F-45E1-8DA7-D470ABD7CC9F}" destId="{23A609C7-8968-4ACC-9486-FA5AD863709D}" srcOrd="0" destOrd="0" presId="urn:microsoft.com/office/officeart/2008/layout/LinedList"/>
    <dgm:cxn modelId="{223A8EC6-A07D-4245-8EDB-DD4D8DDE6074}" srcId="{A21521D4-E620-4E75-A0FF-E1A9C859E484}" destId="{FC53EF30-678C-400B-B4DF-7CA1BAA3D4AE}" srcOrd="1" destOrd="0" parTransId="{EA80C17F-F55F-455E-BE4C-E29EA1B517D4}" sibTransId="{31CADAB8-A595-4E7B-B9BA-3DD2FF559334}"/>
    <dgm:cxn modelId="{4C98A7D6-2D27-408C-92DB-8D9EAD08C0AA}" type="presOf" srcId="{04179A49-B9B0-4BCB-A0D8-8CF023ADE2B9}" destId="{AB5D642A-C796-4540-953D-7A0093D83B18}" srcOrd="0" destOrd="0" presId="urn:microsoft.com/office/officeart/2008/layout/LinedList"/>
    <dgm:cxn modelId="{77A9F3DF-FAFB-4641-B8E5-942A37140BB2}" type="presOf" srcId="{12683949-ADAC-484A-885F-D285132ABF07}" destId="{36A06337-4EB1-4602-93E0-BA1978AEA7D5}" srcOrd="0" destOrd="0" presId="urn:microsoft.com/office/officeart/2008/layout/LinedList"/>
    <dgm:cxn modelId="{6BA22FEE-73D3-42F7-85C5-FFED9BB503B9}" srcId="{A21521D4-E620-4E75-A0FF-E1A9C859E484}" destId="{12683949-ADAC-484A-885F-D285132ABF07}" srcOrd="3" destOrd="0" parTransId="{965C715C-452E-446A-9568-3BC90CABB8D7}" sibTransId="{B2239303-5E78-4300-ABEB-9C6420DCF519}"/>
    <dgm:cxn modelId="{2D3B3994-6851-422A-9223-C60011842E52}" type="presParOf" srcId="{CB1829AB-2211-4491-B35D-11690312706D}" destId="{1BE496F7-7848-40DF-8F56-19EA531FD83D}" srcOrd="0" destOrd="0" presId="urn:microsoft.com/office/officeart/2008/layout/LinedList"/>
    <dgm:cxn modelId="{32030509-4319-43D3-8B9F-E0D91C024CD3}" type="presParOf" srcId="{CB1829AB-2211-4491-B35D-11690312706D}" destId="{6FA219F7-FEC0-41F7-93E1-4C14861CFC81}" srcOrd="1" destOrd="0" presId="urn:microsoft.com/office/officeart/2008/layout/LinedList"/>
    <dgm:cxn modelId="{F189FB6E-3503-4981-A9CF-3E9131A12775}" type="presParOf" srcId="{6FA219F7-FEC0-41F7-93E1-4C14861CFC81}" destId="{AB5D642A-C796-4540-953D-7A0093D83B18}" srcOrd="0" destOrd="0" presId="urn:microsoft.com/office/officeart/2008/layout/LinedList"/>
    <dgm:cxn modelId="{B86DF3D4-ED53-4F2D-9CF1-75E5F12E71AE}" type="presParOf" srcId="{6FA219F7-FEC0-41F7-93E1-4C14861CFC81}" destId="{A274F4B7-129E-4660-B8B8-9EE867065E15}" srcOrd="1" destOrd="0" presId="urn:microsoft.com/office/officeart/2008/layout/LinedList"/>
    <dgm:cxn modelId="{092120C6-521E-45A3-A538-BADA501CC9BD}" type="presParOf" srcId="{CB1829AB-2211-4491-B35D-11690312706D}" destId="{E98AB72C-5DA7-4E68-9CAF-EE6E1D074743}" srcOrd="2" destOrd="0" presId="urn:microsoft.com/office/officeart/2008/layout/LinedList"/>
    <dgm:cxn modelId="{10F0F9B7-086F-4491-9EAF-4887104A9923}" type="presParOf" srcId="{CB1829AB-2211-4491-B35D-11690312706D}" destId="{08721D27-CE2C-45DE-A851-A64489080D8A}" srcOrd="3" destOrd="0" presId="urn:microsoft.com/office/officeart/2008/layout/LinedList"/>
    <dgm:cxn modelId="{3DEF6A47-271D-45A9-9DFE-8F5EFE7C0986}" type="presParOf" srcId="{08721D27-CE2C-45DE-A851-A64489080D8A}" destId="{CDDFC0F5-B146-4CB9-A34A-5AEF19D07A8D}" srcOrd="0" destOrd="0" presId="urn:microsoft.com/office/officeart/2008/layout/LinedList"/>
    <dgm:cxn modelId="{C635B614-22EF-46A0-852C-54D3924793EB}" type="presParOf" srcId="{08721D27-CE2C-45DE-A851-A64489080D8A}" destId="{E142C593-B565-4C56-B0D8-9940E4EDEF9B}" srcOrd="1" destOrd="0" presId="urn:microsoft.com/office/officeart/2008/layout/LinedList"/>
    <dgm:cxn modelId="{7DB26A0C-DDFF-4595-BFB2-78CF77EA5D8E}" type="presParOf" srcId="{CB1829AB-2211-4491-B35D-11690312706D}" destId="{AA1F1CD9-C490-47F4-979A-83D7CF218E5B}" srcOrd="4" destOrd="0" presId="urn:microsoft.com/office/officeart/2008/layout/LinedList"/>
    <dgm:cxn modelId="{D2D3793F-860E-4187-B3C3-1BDAA038F983}" type="presParOf" srcId="{CB1829AB-2211-4491-B35D-11690312706D}" destId="{7238DE59-285C-4A45-A475-EBB55C49E5FA}" srcOrd="5" destOrd="0" presId="urn:microsoft.com/office/officeart/2008/layout/LinedList"/>
    <dgm:cxn modelId="{C1D546FA-4CFA-4A95-98D5-EE0E3B618800}" type="presParOf" srcId="{7238DE59-285C-4A45-A475-EBB55C49E5FA}" destId="{43870E1A-20DA-4E23-83A7-F1D7E2978DB8}" srcOrd="0" destOrd="0" presId="urn:microsoft.com/office/officeart/2008/layout/LinedList"/>
    <dgm:cxn modelId="{20391BCD-6FB8-4D3A-AC2C-240CED3C7606}" type="presParOf" srcId="{7238DE59-285C-4A45-A475-EBB55C49E5FA}" destId="{17398412-A560-4E33-B6E2-EB9E03F0FE57}" srcOrd="1" destOrd="0" presId="urn:microsoft.com/office/officeart/2008/layout/LinedList"/>
    <dgm:cxn modelId="{A0237735-65DC-4207-8F3A-17BFAEB4F9F5}" type="presParOf" srcId="{CB1829AB-2211-4491-B35D-11690312706D}" destId="{F4A57CB0-09C8-4268-AE5B-453BC2792C17}" srcOrd="6" destOrd="0" presId="urn:microsoft.com/office/officeart/2008/layout/LinedList"/>
    <dgm:cxn modelId="{2365153B-39F6-469A-A6E4-8B348EC17DFB}" type="presParOf" srcId="{CB1829AB-2211-4491-B35D-11690312706D}" destId="{AECCE629-998C-46F4-97B8-FCF8DAC1AD6A}" srcOrd="7" destOrd="0" presId="urn:microsoft.com/office/officeart/2008/layout/LinedList"/>
    <dgm:cxn modelId="{1E3CBFAA-E4F3-4D14-9B37-F5F0A95243EC}" type="presParOf" srcId="{AECCE629-998C-46F4-97B8-FCF8DAC1AD6A}" destId="{36A06337-4EB1-4602-93E0-BA1978AEA7D5}" srcOrd="0" destOrd="0" presId="urn:microsoft.com/office/officeart/2008/layout/LinedList"/>
    <dgm:cxn modelId="{44FB8447-02F7-41C9-8572-BFD68B5F45ED}" type="presParOf" srcId="{AECCE629-998C-46F4-97B8-FCF8DAC1AD6A}" destId="{3506B3C1-8C12-48FF-A813-5CCD455F055C}" srcOrd="1" destOrd="0" presId="urn:microsoft.com/office/officeart/2008/layout/LinedList"/>
    <dgm:cxn modelId="{26C195A8-7E80-4F51-8A99-274153160152}" type="presParOf" srcId="{CB1829AB-2211-4491-B35D-11690312706D}" destId="{794EBF33-C858-4F74-B08C-60C096101CEA}" srcOrd="8" destOrd="0" presId="urn:microsoft.com/office/officeart/2008/layout/LinedList"/>
    <dgm:cxn modelId="{6710FAFA-7435-48E5-904C-13F00D7EED75}" type="presParOf" srcId="{CB1829AB-2211-4491-B35D-11690312706D}" destId="{7D4DECCD-2E69-495C-8567-ACE768283240}" srcOrd="9" destOrd="0" presId="urn:microsoft.com/office/officeart/2008/layout/LinedList"/>
    <dgm:cxn modelId="{502EA800-DDD5-4ACD-8A90-83E391FBE01E}" type="presParOf" srcId="{7D4DECCD-2E69-495C-8567-ACE768283240}" destId="{23A609C7-8968-4ACC-9486-FA5AD863709D}" srcOrd="0" destOrd="0" presId="urn:microsoft.com/office/officeart/2008/layout/LinedList"/>
    <dgm:cxn modelId="{5AE0A0F5-5C9E-4202-940F-8B54BAAE5496}" type="presParOf" srcId="{7D4DECCD-2E69-495C-8567-ACE768283240}" destId="{A323BF02-B4E7-4177-82E0-563B4D42AF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C0785-CD4D-454F-B769-7F2EAFC2F77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3AEFDF33-2657-4C7D-B68B-F844EEF224C0}">
      <dgm:prSet custT="1"/>
      <dgm:spPr/>
      <dgm:t>
        <a:bodyPr/>
        <a:lstStyle/>
        <a:p>
          <a:pPr rtl="0"/>
          <a:r>
            <a:rPr lang="bs-Latn-BA" sz="2400" b="1" dirty="0">
              <a:latin typeface="Cambria" panose="02040503050406030204" pitchFamily="18" charset="0"/>
              <a:ea typeface="Cambria" panose="02040503050406030204" pitchFamily="18" charset="0"/>
            </a:rPr>
            <a:t>KONKURENTSKI ZAHTJEV ZA DOSTAVU PONUDA</a:t>
          </a:r>
          <a:endParaRPr lang="bs-Latn-BA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7FBA39-E264-442F-86B8-05DB9EA773D7}" type="parTrans" cxnId="{51070855-6B35-45C7-8310-031E32B2884D}">
      <dgm:prSet/>
      <dgm:spPr/>
      <dgm:t>
        <a:bodyPr/>
        <a:lstStyle/>
        <a:p>
          <a:endParaRPr lang="bs-Latn-BA"/>
        </a:p>
      </dgm:t>
    </dgm:pt>
    <dgm:pt modelId="{8E0C9083-A128-45A5-806E-F0062BE82E3D}" type="sibTrans" cxnId="{51070855-6B35-45C7-8310-031E32B2884D}">
      <dgm:prSet/>
      <dgm:spPr/>
      <dgm:t>
        <a:bodyPr/>
        <a:lstStyle/>
        <a:p>
          <a:endParaRPr lang="bs-Latn-BA"/>
        </a:p>
      </dgm:t>
    </dgm:pt>
    <dgm:pt modelId="{F407F735-F75A-41F3-9B36-6CA75729B5BB}" type="pres">
      <dgm:prSet presAssocID="{26DC0785-CD4D-454F-B769-7F2EAFC2F77B}" presName="linearFlow" presStyleCnt="0">
        <dgm:presLayoutVars>
          <dgm:dir/>
          <dgm:resizeHandles val="exact"/>
        </dgm:presLayoutVars>
      </dgm:prSet>
      <dgm:spPr/>
    </dgm:pt>
    <dgm:pt modelId="{F72BC41D-8702-4805-A725-117074547CA6}" type="pres">
      <dgm:prSet presAssocID="{3AEFDF33-2657-4C7D-B68B-F844EEF224C0}" presName="composite" presStyleCnt="0"/>
      <dgm:spPr/>
    </dgm:pt>
    <dgm:pt modelId="{75797857-2E0D-4921-877B-088320D9272F}" type="pres">
      <dgm:prSet presAssocID="{3AEFDF33-2657-4C7D-B68B-F844EEF224C0}" presName="imgShp" presStyleLbl="fgImgPlace1" presStyleIdx="0" presStyleCnt="1" custScaleX="138882" custScaleY="130098" custLinFactNeighborX="-8445" custLinFactNeighborY="-4819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59A3DF2B-2E0E-4C79-926D-E6176F572897}" type="pres">
      <dgm:prSet presAssocID="{3AEFDF33-2657-4C7D-B68B-F844EEF224C0}" presName="txShp" presStyleLbl="node1" presStyleIdx="0" presStyleCnt="1" custScaleX="113944">
        <dgm:presLayoutVars>
          <dgm:bulletEnabled val="1"/>
        </dgm:presLayoutVars>
      </dgm:prSet>
      <dgm:spPr/>
    </dgm:pt>
  </dgm:ptLst>
  <dgm:cxnLst>
    <dgm:cxn modelId="{51070855-6B35-45C7-8310-031E32B2884D}" srcId="{26DC0785-CD4D-454F-B769-7F2EAFC2F77B}" destId="{3AEFDF33-2657-4C7D-B68B-F844EEF224C0}" srcOrd="0" destOrd="0" parTransId="{077FBA39-E264-442F-86B8-05DB9EA773D7}" sibTransId="{8E0C9083-A128-45A5-806E-F0062BE82E3D}"/>
    <dgm:cxn modelId="{B0466C9A-439F-49F7-A044-82CA76597D20}" type="presOf" srcId="{26DC0785-CD4D-454F-B769-7F2EAFC2F77B}" destId="{F407F735-F75A-41F3-9B36-6CA75729B5BB}" srcOrd="0" destOrd="0" presId="urn:microsoft.com/office/officeart/2005/8/layout/vList3"/>
    <dgm:cxn modelId="{355C31ED-E346-4922-A1DB-2603A87575D4}" type="presOf" srcId="{3AEFDF33-2657-4C7D-B68B-F844EEF224C0}" destId="{59A3DF2B-2E0E-4C79-926D-E6176F572897}" srcOrd="0" destOrd="0" presId="urn:microsoft.com/office/officeart/2005/8/layout/vList3"/>
    <dgm:cxn modelId="{19BFAA0A-0D43-4007-BB68-574561351683}" type="presParOf" srcId="{F407F735-F75A-41F3-9B36-6CA75729B5BB}" destId="{F72BC41D-8702-4805-A725-117074547CA6}" srcOrd="0" destOrd="0" presId="urn:microsoft.com/office/officeart/2005/8/layout/vList3"/>
    <dgm:cxn modelId="{C1F6C837-E856-4D0F-9F43-6193ACFEAC69}" type="presParOf" srcId="{F72BC41D-8702-4805-A725-117074547CA6}" destId="{75797857-2E0D-4921-877B-088320D9272F}" srcOrd="0" destOrd="0" presId="urn:microsoft.com/office/officeart/2005/8/layout/vList3"/>
    <dgm:cxn modelId="{FBB0EB88-1AA6-4708-9B8C-47D70E7B4287}" type="presParOf" srcId="{F72BC41D-8702-4805-A725-117074547CA6}" destId="{59A3DF2B-2E0E-4C79-926D-E6176F5728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496F7-7848-40DF-8F56-19EA531FD83D}">
      <dsp:nvSpPr>
        <dsp:cNvPr id="0" name=""/>
        <dsp:cNvSpPr/>
      </dsp:nvSpPr>
      <dsp:spPr>
        <a:xfrm>
          <a:off x="0" y="518"/>
          <a:ext cx="4498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D642A-C796-4540-953D-7A0093D83B18}">
      <dsp:nvSpPr>
        <dsp:cNvPr id="0" name=""/>
        <dsp:cNvSpPr/>
      </dsp:nvSpPr>
      <dsp:spPr>
        <a:xfrm>
          <a:off x="0" y="518"/>
          <a:ext cx="4498078" cy="84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800" kern="1200" dirty="0"/>
            <a:t>Transparentnost</a:t>
          </a:r>
        </a:p>
      </dsp:txBody>
      <dsp:txXfrm>
        <a:off x="0" y="518"/>
        <a:ext cx="4498078" cy="849486"/>
      </dsp:txXfrm>
    </dsp:sp>
    <dsp:sp modelId="{E98AB72C-5DA7-4E68-9CAF-EE6E1D074743}">
      <dsp:nvSpPr>
        <dsp:cNvPr id="0" name=""/>
        <dsp:cNvSpPr/>
      </dsp:nvSpPr>
      <dsp:spPr>
        <a:xfrm>
          <a:off x="0" y="850005"/>
          <a:ext cx="4498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FC0F5-B146-4CB9-A34A-5AEF19D07A8D}">
      <dsp:nvSpPr>
        <dsp:cNvPr id="0" name=""/>
        <dsp:cNvSpPr/>
      </dsp:nvSpPr>
      <dsp:spPr>
        <a:xfrm>
          <a:off x="0" y="850005"/>
          <a:ext cx="4498078" cy="84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800" kern="1200" dirty="0"/>
            <a:t>Jednak tretman</a:t>
          </a:r>
        </a:p>
      </dsp:txBody>
      <dsp:txXfrm>
        <a:off x="0" y="850005"/>
        <a:ext cx="4498078" cy="849486"/>
      </dsp:txXfrm>
    </dsp:sp>
    <dsp:sp modelId="{AA1F1CD9-C490-47F4-979A-83D7CF218E5B}">
      <dsp:nvSpPr>
        <dsp:cNvPr id="0" name=""/>
        <dsp:cNvSpPr/>
      </dsp:nvSpPr>
      <dsp:spPr>
        <a:xfrm>
          <a:off x="0" y="1699492"/>
          <a:ext cx="4498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0E1A-20DA-4E23-83A7-F1D7E2978DB8}">
      <dsp:nvSpPr>
        <dsp:cNvPr id="0" name=""/>
        <dsp:cNvSpPr/>
      </dsp:nvSpPr>
      <dsp:spPr>
        <a:xfrm>
          <a:off x="0" y="1699492"/>
          <a:ext cx="4498078" cy="84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800" kern="1200"/>
            <a:t>Nediskriminacija</a:t>
          </a:r>
        </a:p>
      </dsp:txBody>
      <dsp:txXfrm>
        <a:off x="0" y="1699492"/>
        <a:ext cx="4498078" cy="849486"/>
      </dsp:txXfrm>
    </dsp:sp>
    <dsp:sp modelId="{F4A57CB0-09C8-4268-AE5B-453BC2792C17}">
      <dsp:nvSpPr>
        <dsp:cNvPr id="0" name=""/>
        <dsp:cNvSpPr/>
      </dsp:nvSpPr>
      <dsp:spPr>
        <a:xfrm>
          <a:off x="0" y="2548979"/>
          <a:ext cx="4498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06337-4EB1-4602-93E0-BA1978AEA7D5}">
      <dsp:nvSpPr>
        <dsp:cNvPr id="0" name=""/>
        <dsp:cNvSpPr/>
      </dsp:nvSpPr>
      <dsp:spPr>
        <a:xfrm>
          <a:off x="0" y="2548979"/>
          <a:ext cx="4498078" cy="84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800" kern="1200"/>
            <a:t>Pravična i aktivna konkurencija</a:t>
          </a:r>
        </a:p>
      </dsp:txBody>
      <dsp:txXfrm>
        <a:off x="0" y="2548979"/>
        <a:ext cx="4498078" cy="849486"/>
      </dsp:txXfrm>
    </dsp:sp>
    <dsp:sp modelId="{794EBF33-C858-4F74-B08C-60C096101CEA}">
      <dsp:nvSpPr>
        <dsp:cNvPr id="0" name=""/>
        <dsp:cNvSpPr/>
      </dsp:nvSpPr>
      <dsp:spPr>
        <a:xfrm>
          <a:off x="0" y="3398466"/>
          <a:ext cx="4498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09C7-8968-4ACC-9486-FA5AD863709D}">
      <dsp:nvSpPr>
        <dsp:cNvPr id="0" name=""/>
        <dsp:cNvSpPr/>
      </dsp:nvSpPr>
      <dsp:spPr>
        <a:xfrm>
          <a:off x="0" y="3398466"/>
          <a:ext cx="4498078" cy="84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800" kern="1200" dirty="0"/>
            <a:t>Najefikasnija potrošnja javnih sredstava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2800" kern="1200" dirty="0"/>
        </a:p>
      </dsp:txBody>
      <dsp:txXfrm>
        <a:off x="0" y="3398466"/>
        <a:ext cx="4498078" cy="849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3DF2B-2E0E-4C79-926D-E6176F572897}">
      <dsp:nvSpPr>
        <dsp:cNvPr id="0" name=""/>
        <dsp:cNvSpPr/>
      </dsp:nvSpPr>
      <dsp:spPr>
        <a:xfrm rot="10800000">
          <a:off x="1677322" y="994611"/>
          <a:ext cx="5931609" cy="26224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420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KONKURENTSKI ZAHTJEV ZA DOSTAVU PONUDA</a:t>
          </a:r>
          <a:endParaRPr lang="bs-Latn-BA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2332930" y="994611"/>
        <a:ext cx="5276001" cy="2622431"/>
      </dsp:txXfrm>
    </dsp:sp>
    <dsp:sp modelId="{75797857-2E0D-4921-877B-088320D9272F}">
      <dsp:nvSpPr>
        <dsp:cNvPr id="0" name=""/>
        <dsp:cNvSpPr/>
      </dsp:nvSpPr>
      <dsp:spPr>
        <a:xfrm>
          <a:off x="0" y="473586"/>
          <a:ext cx="3642085" cy="341173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B5F20-F7B6-44FC-B5A6-D11DE95C5784}" type="datetimeFigureOut">
              <a:rPr lang="bs-Latn-BA" smtClean="0"/>
              <a:t>12. 4. 2026.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7740D-A6BE-4D0C-A5D6-9B85018B8C0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819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7740D-A6BE-4D0C-A5D6-9B85018B8C0F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443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7740D-A6BE-4D0C-A5D6-9B85018B8C0F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1491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273-851D-43F0-9D14-5D89C4BC5B53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8194-550F-4B18-9C31-A82C3E443AC8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3EA9-45FC-42DB-AF3E-9955674230C8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9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6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66E1-9532-4447-B84E-8990EC175654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1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8E9-85EE-4FB0-B269-7F279AD29F09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9041-EAEA-4DF5-B643-0C47558099D5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EC0A-7316-4330-8051-654DC8483277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F33E-3867-4AB9-8150-AB5275B46A4C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858C-29D5-46CA-947B-815939215FE3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C9F-C364-47C0-A268-296FAE3FDDF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2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4BCD0"/>
            </a:gs>
            <a:gs pos="61000">
              <a:schemeClr val="bg1"/>
            </a:gs>
            <a:gs pos="38000">
              <a:schemeClr val="bg1">
                <a:lumMod val="95000"/>
              </a:schemeClr>
            </a:gs>
            <a:gs pos="100000">
              <a:srgbClr val="D9E3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9E42-01BF-4660-AE45-8B1BD7B3DE02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2012 | Public Procurement Agency of Bosnia and Herzegovina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/>
          <a:p>
            <a:r>
              <a:rPr lang="bs-Latn-BA" sz="1800" b="1" dirty="0">
                <a:latin typeface="+mn-lt"/>
                <a:ea typeface="Tahoma" pitchFamily="34" charset="0"/>
                <a:cs typeface="Tahoma" pitchFamily="34" charset="0"/>
              </a:rPr>
              <a:t>Agencija za javne nabavke/nabave</a:t>
            </a:r>
            <a:br>
              <a:rPr lang="bs-Latn-BA" sz="1800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bs-Cyrl-BA" sz="1800" dirty="0">
                <a:latin typeface="+mn-lt"/>
                <a:ea typeface="Tahoma" pitchFamily="34" charset="0"/>
                <a:cs typeface="Tahoma" pitchFamily="34" charset="0"/>
              </a:rPr>
              <a:t>Агенција за јавне набавке</a:t>
            </a:r>
            <a:br>
              <a:rPr lang="bs-Latn-BA" sz="2000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hr-HR" sz="1300" b="1" dirty="0">
                <a:latin typeface="+mn-lt"/>
                <a:ea typeface="Tahoma" pitchFamily="34" charset="0"/>
                <a:cs typeface="Tahoma" pitchFamily="34" charset="0"/>
              </a:rPr>
              <a:t>Bosna i Hercegovina</a:t>
            </a:r>
            <a:br>
              <a:rPr lang="hr-HR" sz="1300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bs-Cyrl-BA" sz="1300" dirty="0">
                <a:latin typeface="+mn-lt"/>
                <a:ea typeface="Tahoma" pitchFamily="34" charset="0"/>
                <a:cs typeface="Tahoma" pitchFamily="34" charset="0"/>
              </a:rPr>
              <a:t>Босна и Херцеговина</a:t>
            </a:r>
            <a:br>
              <a:rPr lang="bs-Latn-BA" sz="1300" dirty="0"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</a:br>
            <a:endParaRPr lang="en-US" sz="1300" dirty="0">
              <a:latin typeface="Berlin Sans FB Demi" panose="020E0802020502020306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72743"/>
            <a:ext cx="8892480" cy="918359"/>
          </a:xfrm>
        </p:spPr>
        <p:txBody>
          <a:bodyPr>
            <a:normAutofit fontScale="25000" lnSpcReduction="20000"/>
          </a:bodyPr>
          <a:lstStyle/>
          <a:p>
            <a:endParaRPr lang="bs-Cyrl-BA" sz="1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Konkurentski zahtjev za dostavu ponuda</a:t>
            </a:r>
          </a:p>
          <a:p>
            <a:endParaRPr lang="bs-Latn-BA" sz="4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4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bs-Latn-BA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Lejla Džozlić-Čusto </a:t>
            </a:r>
          </a:p>
          <a:p>
            <a:endParaRPr lang="bs-Latn-BA" sz="6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Šef grupe za poslove obuke i analize</a:t>
            </a:r>
          </a:p>
          <a:p>
            <a:endParaRPr lang="bs-Latn-BA" sz="6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6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4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4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endParaRPr lang="bs-Cyrl-BA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rio.kihli\Desktop\g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21" y="332656"/>
            <a:ext cx="72975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26369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ario.kihli\Desktop\Prezentacija\shutterstock_371022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2" b="30503"/>
          <a:stretch/>
        </p:blipFill>
        <p:spPr bwMode="auto">
          <a:xfrm>
            <a:off x="-5414" y="2695434"/>
            <a:ext cx="9144000" cy="18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80386" y="5094571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9D7F8FC-F2A9-699B-3A44-EFE70913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1" y="3553764"/>
            <a:ext cx="2327244" cy="2593959"/>
          </a:xfrm>
          <a:noFill/>
        </p:spPr>
        <p:txBody>
          <a:bodyPr anchor="t">
            <a:normAutofit/>
          </a:bodyPr>
          <a:lstStyle/>
          <a:p>
            <a:pPr algn="l"/>
            <a:br>
              <a:rPr lang="sr-Latn-BA" sz="3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Latn-BA" sz="3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 89. Zakona</a:t>
            </a:r>
            <a:br>
              <a:rPr lang="sr-Latn-RS" sz="3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9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supsidijarna primjena zakona o upravnom ...">
            <a:extLst>
              <a:ext uri="{FF2B5EF4-FFF2-40B4-BE49-F238E27FC236}">
                <a16:creationId xmlns:a16="http://schemas.microsoft.com/office/drawing/2014/main" id="{30E0D778-134E-1AE9-8195-47388A94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19" y="188644"/>
            <a:ext cx="8132299" cy="26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C5A9-988D-5AD6-438B-4F05C365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48006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EE963A5-A76A-496F-BBA2-ABE69D2D945A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89" name="Oval 2088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6264-B4B5-CF48-9499-1356BEE3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184" y="3014475"/>
            <a:ext cx="6142628" cy="3133268"/>
          </a:xfrm>
          <a:noFill/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buAutoNum type="arabicParenBoth"/>
            </a:pPr>
            <a:endParaRPr lang="sr-Latn-BA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>
              <a:lnSpc>
                <a:spcPct val="90000"/>
              </a:lnSpc>
              <a:buAutoNum type="arabicParenBoth"/>
            </a:pPr>
            <a:endParaRPr lang="sr-Latn-BA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 algn="just">
              <a:lnSpc>
                <a:spcPct val="90000"/>
              </a:lnSpc>
              <a:buAutoNum type="arabicParenBoth"/>
            </a:pPr>
            <a:r>
              <a:rPr lang="sr-Latn-BA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Dodjela ugovora u postupku konkurentskog zahtjeva za dostavu ponuda zasniva se na kriteriju najniže cijene ili kriteriju ekonomski najpovoljnije ponude, u skladu s odredbama člana 64. ovog zakona.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sr-Latn-BA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Svaki ponuđač može ponuditi samo jednu cijenu, i to ukupnu cijenu, koju ne može mijenjati nakon isteka roka za dostavu ponuda. Ugovorni organ ne može pregovarati o ponudi, kao ni o cijeni.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sr-Latn-BA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sr-Latn-BA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Kada ugovorni organ primi jednu prihvatljivu ponudu, dodjeljuje ugovor tom ponuđaču i to najkasnije u roku od deset dana </a:t>
            </a:r>
            <a:r>
              <a:rPr lang="hr-BA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računajući od dana prijema odluke ugovornog organa o izboru najpovoljnijeg ponuđača</a:t>
            </a:r>
            <a:r>
              <a:rPr lang="sr-Latn-BA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24A8C-0413-BFCF-02A5-0B33FD8B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66937" y="6308832"/>
            <a:ext cx="17145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9938B9CF-C93B-4EA2-B80C-D5F49BB4B590}" type="datetime1">
              <a:rPr lang="hr-BA" sz="9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12. 4. 2026.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D60F-5F5D-1440-A9E0-59D74513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 101. Zakona</a:t>
            </a:r>
            <a:b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Latn-BA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r-Latn-BA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Rokovi izjavljivanja žalbe ugovornom organu)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5C979-0079-7AF8-350D-E2FF99F9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420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r-BA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U postupku nabavke koji se provodi putem konkurentskog zahtjeva žalba se izjavljuje u roku od pet dana od: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hr-BA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preuzimanja konkurentskog zahtjeva;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hr-BA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prijema zapisnika o otvaranju ponuda;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hr-BA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prijema odluke o izboru najpovoljnijeg ponuđača ili prijema odluke o poništenju postupka nabavke.</a:t>
            </a:r>
          </a:p>
          <a:p>
            <a:pPr marL="0" lv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27A33-E645-8962-81B2-3A68686A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2565E-D32E-B286-7C75-6B3554F3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gavel on a stand">
            <a:extLst>
              <a:ext uri="{FF2B5EF4-FFF2-40B4-BE49-F238E27FC236}">
                <a16:creationId xmlns:a16="http://schemas.microsoft.com/office/drawing/2014/main" id="{9A2174C6-3878-9C54-B1A0-366B98DF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8075240" cy="16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4AAB-35AF-FE8A-A32B-DAE3629E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602E-FF24-FC76-A689-79685C7D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utoShape 4" descr="Public procurement procedure flowchart">
            <a:extLst>
              <a:ext uri="{FF2B5EF4-FFF2-40B4-BE49-F238E27FC236}">
                <a16:creationId xmlns:a16="http://schemas.microsoft.com/office/drawing/2014/main" id="{C8F703D4-AF9A-0D24-46AA-A7D8258754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1760" y="1268760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1FE42D-B32A-0766-07F5-B700DA63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2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CD53C4-7998-D064-4542-2003A8C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40"/>
            <a:ext cx="2189210" cy="935261"/>
          </a:xfrm>
        </p:spPr>
        <p:txBody>
          <a:bodyPr>
            <a:normAutofit fontScale="90000"/>
          </a:bodyPr>
          <a:lstStyle/>
          <a:p>
            <a:r>
              <a:rPr lang="bs-Latn-BA" sz="3500" b="1" dirty="0">
                <a:latin typeface="Cambria" panose="02040503050406030204" pitchFamily="18" charset="0"/>
                <a:ea typeface="Cambria" panose="02040503050406030204" pitchFamily="18" charset="0"/>
              </a:rPr>
              <a:t>Pitanja iz prakse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head with a gear in it&#10;&#10;AI-generated content may be incorrect.">
            <a:extLst>
              <a:ext uri="{FF2B5EF4-FFF2-40B4-BE49-F238E27FC236}">
                <a16:creationId xmlns:a16="http://schemas.microsoft.com/office/drawing/2014/main" id="{FBF3F06B-E763-452C-25A9-85A1FEDF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042"/>
          <a:stretch>
            <a:fillRect/>
          </a:stretch>
        </p:blipFill>
        <p:spPr>
          <a:xfrm>
            <a:off x="425197" y="1844824"/>
            <a:ext cx="2392664" cy="14045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9E89-F3FA-9447-6A60-A1B18DE4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332656"/>
            <a:ext cx="5809823" cy="5839544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se kod konkurentskog zahtjeva za dodjelu ugovora, može zaključiti okvirni sporazum? 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Koliko ugovora za isti predmet nabavke ugovorni organ može provesti putem konkurentskog zahtjeva za dostavu ponuda?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Cijepanje javne nabavke 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 je minimalni rok za dostavu ponuda kod konurentskog zahtjeva za dostavu ponuda?Da li može biti duži?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se konkurentski zahtjev za dostavu ponuda objavljue sažetak obavještenja u Službenom glasniku BiH?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se poništenje konkurentskog zahtjeva za dostavu ponuda objavljuje na portalu javnih nabavki?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je ugovorni organ obavezan u konkurentskom zahtjevu za dostavu ponuda tražiti izjave 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ispunjenosti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uslova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sr-Cyrl-BA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č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sr-Cyrl-BA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45. 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sr-Cyrl-BA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52. </a:t>
            </a:r>
            <a:r>
              <a:rPr lang="en-US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s-Latn-BA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 je rok za žalbu na tendersku dokumentaciju kod konkurentskog zahtjeva za dostavu ponuda?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se nakon provedenog konkurentskog zahtjeva za dostavu ponuda može provesti pregovarački postupak bez objave obavještenja o nabavci?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 je rok za zaključenje ugovora kod konkurentskog zahtjeva za dostavu ponuda?</a:t>
            </a:r>
          </a:p>
          <a:p>
            <a:pPr algn="just">
              <a:lnSpc>
                <a:spcPct val="90000"/>
              </a:lnSpc>
            </a:pPr>
            <a:r>
              <a:rPr lang="bs-Latn-BA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se konkurentski zahtjev za dostavu ponuda može podijeliti na lotove?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48264-B584-5610-A895-5A7A912D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38B9CF-C93B-4EA2-B80C-D5F49BB4B590}" type="datetime1">
              <a:rPr lang="hr-BA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12. 4. 2026.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7BC4-3EB4-F63D-8834-7647603D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963A5-A76A-496F-BBA2-ABE69D2D945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5A128-4B5E-5C06-96F7-20A429CE8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7" y="3619350"/>
            <a:ext cx="2497161" cy="2271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483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35E4-D187-8B85-DCF2-B0A14F33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ED2E2-2DDB-6919-BF4B-E0B69204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CAD472-E315-F414-E936-A4C8855F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pic>
        <p:nvPicPr>
          <p:cNvPr id="3074" name="Picture 2" descr="Razmjena osoblja">
            <a:extLst>
              <a:ext uri="{FF2B5EF4-FFF2-40B4-BE49-F238E27FC236}">
                <a16:creationId xmlns:a16="http://schemas.microsoft.com/office/drawing/2014/main" id="{BD1E72B4-6D30-24BD-AAB8-5E1C67FF1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4" y="980728"/>
            <a:ext cx="78791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8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CC8E7-D340-1CB2-6671-F75FE734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2B8B-3A65-E789-2E5F-B97A216A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800" b="0" i="0" u="none" strike="noStrike" baseline="0" dirty="0">
                <a:latin typeface="Times New Roman" panose="02020603050405020304" pitchFamily="18" charset="0"/>
              </a:rPr>
              <a:t>    </a:t>
            </a:r>
            <a:r>
              <a:rPr lang="bs-Latn-BA" sz="2400" b="1" i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Priprema postupka javne nabavke </a:t>
            </a:r>
            <a:endParaRPr lang="bs-Latn-BA" sz="2400" b="1" u="none" strike="noStrike" baseline="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bs-Latn-BA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1BBD-2F03-B6C5-3ED8-3472EC40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481FF-16A7-B319-9C9F-2A003244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C5AE6885-521B-5F29-AA6D-E4FEC3F94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6" y="1304314"/>
            <a:ext cx="7330648" cy="44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6AB878-3ED3-1F2B-E3BD-7748E3F2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404665"/>
            <a:ext cx="4498079" cy="7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Opšti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principi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javnih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nabavki</a:t>
            </a:r>
            <a:endParaRPr lang="bs-Latn-BA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ZAKON O JAVNIM NABAVKAMA - JAHORINA 2025 -">
            <a:extLst>
              <a:ext uri="{FF2B5EF4-FFF2-40B4-BE49-F238E27FC236}">
                <a16:creationId xmlns:a16="http://schemas.microsoft.com/office/drawing/2014/main" id="{F4BE0A31-1E45-1F7E-D7A7-E8885AF42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24309"/>
          <a:stretch>
            <a:fillRect/>
          </a:stretch>
        </p:blipFill>
        <p:spPr bwMode="auto">
          <a:xfrm>
            <a:off x="360759" y="404664"/>
            <a:ext cx="3563169" cy="553685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E2FFA-E8C7-2394-AC80-FAC80380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EE963A5-A76A-496F-BBA2-ABE69D2D945A}" type="slidenum">
              <a:rPr lang="en-US" sz="100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8A03-23F4-EA53-8E39-ED239593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109" y="5589240"/>
            <a:ext cx="7801347" cy="113223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bs-Latn-B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Najbolja vrijednost za javni novac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ACC975F0-5F9C-AE9C-CF8A-8D9186D0D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168116"/>
              </p:ext>
            </p:extLst>
          </p:nvPr>
        </p:nvGraphicFramePr>
        <p:xfrm>
          <a:off x="4283969" y="1268760"/>
          <a:ext cx="449807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E24660-3CD4-BDC1-A7E7-3308EC0C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428999"/>
            <a:ext cx="2468166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Prethodna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provjera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tržišta</a:t>
            </a:r>
            <a:endParaRPr lang="bs-Latn-BA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E2782C0-5C5B-0538-7590-FB3B8675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77" b="8720"/>
          <a:stretch>
            <a:fillRect/>
          </a:stretch>
        </p:blipFill>
        <p:spPr>
          <a:xfrm>
            <a:off x="971600" y="472257"/>
            <a:ext cx="7200800" cy="25967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34AC-6C4E-AB21-CC56-C0AE062E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75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38B9CF-C93B-4EA2-B80C-D5F49BB4B590}" type="datetime1">
              <a:rPr lang="hr-BA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12. 4. 2026.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50D7-64EA-A971-B717-4455D4D0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963A5-A76A-496F-BBA2-ABE69D2D945A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EC06CC-790A-5738-95E1-8F84AC76ECB7}"/>
              </a:ext>
            </a:extLst>
          </p:cNvPr>
          <p:cNvSpPr txBox="1">
            <a:spLocks/>
          </p:cNvSpPr>
          <p:nvPr/>
        </p:nvSpPr>
        <p:spPr bwMode="auto">
          <a:xfrm>
            <a:off x="2915816" y="2996953"/>
            <a:ext cx="6048672" cy="32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Član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Prethodna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provjera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tržišta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(1)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Prije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pokretanja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postupka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ugovorni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organ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provodi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provjeru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tržišta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svrhu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pripreme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nabavke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informisanja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privrednih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subjekata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svojim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planovima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zahtjevima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vezi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nabavkom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svrhu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ugovorni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organ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može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tražiti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prihvatiti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savjet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nezavisnih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stručnjaka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nadležnih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organa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učesnika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tržištu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(2) 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prethodnoj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provjeri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tržišta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sačinjava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pismena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zabilješka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svim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radnjama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postupcima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ulaže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predmet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spisa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Taj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savjet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može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koristiti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planiranju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provođenju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postupka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nabavke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pod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uslovom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da taj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savjet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dovodi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narušavanja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tržišne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konkurencije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da se ne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krši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princip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zabrane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diskriminacije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transparentnosti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2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6475-5344-1A34-8D78-48B6837A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bs-Latn-BA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Uslovi za pokretanje postupka javne nabavke </a:t>
            </a:r>
            <a:br>
              <a:rPr lang="bs-Latn-BA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s-Latn-BA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 17.Zakona</a:t>
            </a:r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53D1-C050-ADA3-632B-0B586639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941169"/>
            <a:ext cx="7859216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s-Latn-BA" altLang="sr-Latn-R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Odluka o pokretanju postupka javne nabavke </a:t>
            </a:r>
          </a:p>
          <a:p>
            <a:pPr marL="0" indent="0" algn="ctr">
              <a:buNone/>
            </a:pPr>
            <a:r>
              <a:rPr lang="bs-Latn-BA" altLang="sr-Latn-R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 18. Zakona</a:t>
            </a:r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D4F6D-34FF-FFBE-AF74-BA4BB531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3841-F981-F2CB-2F4D-0A02F441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JAVNE NABAVKE – Stranica 3 – Javna ...">
            <a:extLst>
              <a:ext uri="{FF2B5EF4-FFF2-40B4-BE49-F238E27FC236}">
                <a16:creationId xmlns:a16="http://schemas.microsoft.com/office/drawing/2014/main" id="{F95782D9-DF0D-4372-1DCC-E85A3FFE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32191"/>
            <a:ext cx="6192688" cy="28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388B-3C20-54C8-6484-614D6B59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D5EF-C892-FA21-6CD9-8C6FFEA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2BB11C2-AA45-6714-3AD2-4D8DD9B28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840351"/>
              </p:ext>
            </p:extLst>
          </p:nvPr>
        </p:nvGraphicFramePr>
        <p:xfrm>
          <a:off x="685801" y="1011205"/>
          <a:ext cx="7828155" cy="461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FD65E3E-F6F2-67BE-8186-1B803FEAE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5013176"/>
            <a:ext cx="6840760" cy="13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40 pitanja samo za vas - PODUZETNIK">
            <a:extLst>
              <a:ext uri="{FF2B5EF4-FFF2-40B4-BE49-F238E27FC236}">
                <a16:creationId xmlns:a16="http://schemas.microsoft.com/office/drawing/2014/main" id="{6C272799-D181-F75C-3EA3-00AC6A05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9793" b="2"/>
          <a:stretch>
            <a:fillRect/>
          </a:stretch>
        </p:blipFill>
        <p:spPr bwMode="auto">
          <a:xfrm>
            <a:off x="422910" y="260648"/>
            <a:ext cx="31602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DAD54D6-838C-0E02-BCF3-1EC1DCB24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9459" y="404664"/>
            <a:ext cx="5070416" cy="5112568"/>
          </a:xfrm>
        </p:spPr>
        <p:txBody>
          <a:bodyPr anchor="ctr">
            <a:normAutofit/>
          </a:bodyPr>
          <a:lstStyle/>
          <a:p>
            <a:r>
              <a:rPr lang="bs-Latn-BA" altLang="en-US" sz="1600" cap="none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PRIPREMA TENDERSKE DOKUMENTACIJE U KZ- ŠTA ZNAČI POJEDNOSTAVLJENA TD U KONKURENTSKOM ZAHTJEVU ZA DOSTAVU PONUDA?</a:t>
            </a:r>
          </a:p>
          <a:p>
            <a:endParaRPr lang="bs-Latn-BA" altLang="en-US" sz="1600" cap="none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altLang="en-US" sz="1600" cap="none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ROKOVI ZA PROVOĐENJE KONKURENTSKOG ZAHTJEVA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bs-Latn-BA" altLang="en-US" sz="1600" cap="none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altLang="en-US" sz="1600" cap="none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KORACI U PROVOĐENJU KONKURENTSKOG ZAHTJEVA</a:t>
            </a:r>
          </a:p>
          <a:p>
            <a:endParaRPr lang="bs-Latn-BA" altLang="en-US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altLang="en-US" sz="1600" cap="none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ŽALBENI ROKOVI U KONKURENTSKOM ZAHTJEVU</a:t>
            </a:r>
          </a:p>
          <a:p>
            <a:endParaRPr lang="bs-Latn-BA" altLang="en-US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alt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PITANJA IZ PRAKSE AGENCIJE</a:t>
            </a:r>
            <a:endParaRPr lang="en-US" altLang="en-US" sz="1600" cap="none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5CE8-0230-D5B8-46FD-DEC2B771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38B9CF-C93B-4EA2-B80C-D5F49BB4B590}" type="datetime1">
              <a:rPr lang="hr-BA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12. 4. 2026.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C9690-DAE2-DB88-74D3-FACA4DF2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963A5-A76A-496F-BBA2-ABE69D2D945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1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supsidijarna primjena zakona o upravnom ...">
            <a:extLst>
              <a:ext uri="{FF2B5EF4-FFF2-40B4-BE49-F238E27FC236}">
                <a16:creationId xmlns:a16="http://schemas.microsoft.com/office/drawing/2014/main" id="{D635DADA-A1F4-CF05-001A-C96481CA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-1" b="-1"/>
          <a:stretch>
            <a:fillRect/>
          </a:stretch>
        </p:blipFill>
        <p:spPr bwMode="auto">
          <a:xfrm>
            <a:off x="469942" y="317579"/>
            <a:ext cx="8138333" cy="20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7ACA6EA-79FD-ECF3-F76A-E3AC6F54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sr-Latn-BA" sz="4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 87. Zakona</a:t>
            </a:r>
            <a:br>
              <a:rPr lang="sr-Latn-BA" sz="4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2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A30E14-FD4D-AEB8-BEF3-BED9E204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819" y="2647293"/>
            <a:ext cx="5838613" cy="3500450"/>
          </a:xfrm>
          <a:noFill/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sr-Latn-BA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r-Latn-BA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r-Latn-BA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r-Latn-BA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sr-Latn-BA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Ugovorni organ provodi postupak konkurentskog zahtjeva za dostavu ponuda u slučaju da je procijenjena vrijednost nabavke robe ili usluge manja od iznosa od 50.000,00 KM, odnosno kada je za nabavku radova procijenjena vrijednost manja od iznosa od 80.000,00 KM</a:t>
            </a:r>
            <a:r>
              <a:rPr lang="sr-Latn-BA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r-BA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 čemu ni ukupna procijenjena vrijednost istovrsnih nabavki na godišnjem nivou nije jednaka ili veća od 50.000,00 KM za robe ili usluge, odnosno 80.000,00 KM za radove.</a:t>
            </a:r>
            <a:endParaRPr lang="en-US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A723D-CCB2-88AB-9F4E-2034F15B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48006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EE963A5-A76A-496F-BBA2-ABE69D2D945A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4D7F-ACCB-C6FD-29B1-B3AD5BDE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66937" y="6308832"/>
            <a:ext cx="17145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9938B9CF-C93B-4EA2-B80C-D5F49BB4B590}" type="datetime1">
              <a:rPr lang="hr-BA" sz="9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12. 4. 2026.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6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71D19-78A3-2C0D-F39F-4ADD8E79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B9CF-C93B-4EA2-B80C-D5F49BB4B590}" type="datetime1">
              <a:rPr lang="hr-BA" smtClean="0">
                <a:solidFill>
                  <a:prstClr val="black">
                    <a:tint val="75000"/>
                  </a:prstClr>
                </a:solidFill>
              </a:rPr>
              <a:pPr/>
              <a:t>12. 4. 2026.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EA8B-04C2-A1FD-0411-AD70F46B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63A5-A76A-496F-BBA2-ABE69D2D9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Konkursni postupak javnih nabavki">
            <a:extLst>
              <a:ext uri="{FF2B5EF4-FFF2-40B4-BE49-F238E27FC236}">
                <a16:creationId xmlns:a16="http://schemas.microsoft.com/office/drawing/2014/main" id="{C0BE51E7-636D-3F93-0A73-FE59A99A70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ECC9C-6326-DD8A-E84F-A378AF5D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5096"/>
            <a:ext cx="836327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22019</TotalTime>
  <Words>699</Words>
  <Application>Microsoft Office PowerPoint</Application>
  <PresentationFormat>On-screen Show (4:3)</PresentationFormat>
  <Paragraphs>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Berlin Sans FB Demi</vt:lpstr>
      <vt:lpstr>Calibri</vt:lpstr>
      <vt:lpstr>Cambria</vt:lpstr>
      <vt:lpstr>Century Gothic</vt:lpstr>
      <vt:lpstr>Times New Roman</vt:lpstr>
      <vt:lpstr>Wingdings</vt:lpstr>
      <vt:lpstr>Wingdings 3</vt:lpstr>
      <vt:lpstr>1_Office Theme</vt:lpstr>
      <vt:lpstr>Agencija za javne nabavke/nabave Агенција за јавне набавке Bosna i Hercegovina Босна и Херцеговина </vt:lpstr>
      <vt:lpstr>PowerPoint Presentation</vt:lpstr>
      <vt:lpstr>Opšti principi javnih nabavki</vt:lpstr>
      <vt:lpstr>Prethodna provjera tržišta</vt:lpstr>
      <vt:lpstr>Uslovi za pokretanje postupka javne nabavke  član 17.Zakona</vt:lpstr>
      <vt:lpstr>PowerPoint Presentation</vt:lpstr>
      <vt:lpstr>PowerPoint Presentation</vt:lpstr>
      <vt:lpstr>Član 87. Zakona </vt:lpstr>
      <vt:lpstr>PowerPoint Presentation</vt:lpstr>
      <vt:lpstr> Član 89. Zakona </vt:lpstr>
      <vt:lpstr>Član 101. Zakona (Rokovi izjavljivanja žalbe ugovornom organu)</vt:lpstr>
      <vt:lpstr>PowerPoint Presentation</vt:lpstr>
      <vt:lpstr>Pitanja iz prakse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Procurement Agency of Bosnia and Herzegovina</dc:title>
  <dc:creator>Dario</dc:creator>
  <cp:lastModifiedBy>Lejla Džozlić-Čusto</cp:lastModifiedBy>
  <cp:revision>233</cp:revision>
  <dcterms:created xsi:type="dcterms:W3CDTF">2012-04-04T18:34:00Z</dcterms:created>
  <dcterms:modified xsi:type="dcterms:W3CDTF">2026-04-12T15:30:14Z</dcterms:modified>
</cp:coreProperties>
</file>